
<file path=[Content_Types].xml><?xml version="1.0" encoding="utf-8"?>
<Types xmlns="http://schemas.openxmlformats.org/package/2006/content-types">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57"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85" r:id="rId17"/>
    <p:sldId id="286" r:id="rId18"/>
    <p:sldId id="288" r:id="rId19"/>
    <p:sldId id="287"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Lst>
  <p:sldSz cx="12192000" cy="6858000"/>
  <p:notesSz cx="12192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82" d="100"/>
          <a:sy n="82" d="100"/>
        </p:scale>
        <p:origin x="691" y="62"/>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914400" y="2125980"/>
            <a:ext cx="10363200" cy="1440180"/>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11/28/2022</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500" b="0" i="0">
                <a:solidFill>
                  <a:schemeClr val="tx1"/>
                </a:solidFill>
                <a:latin typeface="Georgia"/>
                <a:cs typeface="Georgia"/>
              </a:defRPr>
            </a:lvl1pPr>
          </a:lstStyle>
          <a:p>
            <a:endParaRPr/>
          </a:p>
        </p:txBody>
      </p:sp>
      <p:sp>
        <p:nvSpPr>
          <p:cNvPr id="3" name="Holder 3"/>
          <p:cNvSpPr>
            <a:spLocks noGrp="1"/>
          </p:cNvSpPr>
          <p:nvPr>
            <p:ph type="body" idx="1"/>
          </p:nvPr>
        </p:nvSpPr>
        <p:spPr/>
        <p:txBody>
          <a:bodyPr lIns="0" tIns="0" rIns="0" bIns="0"/>
          <a:lstStyle>
            <a:lvl1pPr>
              <a:defRPr sz="2400" b="0" i="0">
                <a:solidFill>
                  <a:srgbClr val="0D0D0D"/>
                </a:solidFill>
                <a:latin typeface="Georgia"/>
                <a:cs typeface="Georgia"/>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11/28/2022</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500" b="0" i="0">
                <a:solidFill>
                  <a:schemeClr val="tx1"/>
                </a:solidFill>
                <a:latin typeface="Georgia"/>
                <a:cs typeface="Georgia"/>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11/28/2022</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500" b="0" i="0">
                <a:solidFill>
                  <a:schemeClr val="tx1"/>
                </a:solidFill>
                <a:latin typeface="Georgia"/>
                <a:cs typeface="Georgia"/>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11/28/2022</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11/28/2022</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7" cstate="print"/>
          <a:stretch>
            <a:fillRect/>
          </a:stretch>
        </p:blipFill>
        <p:spPr>
          <a:xfrm>
            <a:off x="0" y="0"/>
            <a:ext cx="12192000" cy="6858000"/>
          </a:xfrm>
          <a:prstGeom prst="rect">
            <a:avLst/>
          </a:prstGeom>
        </p:spPr>
      </p:pic>
      <p:sp>
        <p:nvSpPr>
          <p:cNvPr id="17" name="bg object 17"/>
          <p:cNvSpPr/>
          <p:nvPr/>
        </p:nvSpPr>
        <p:spPr>
          <a:xfrm>
            <a:off x="9371076" y="1524"/>
            <a:ext cx="1219200" cy="6858000"/>
          </a:xfrm>
          <a:custGeom>
            <a:avLst/>
            <a:gdLst/>
            <a:ahLst/>
            <a:cxnLst/>
            <a:rect l="l" t="t" r="r" b="b"/>
            <a:pathLst>
              <a:path w="1219200" h="6858000">
                <a:moveTo>
                  <a:pt x="0" y="0"/>
                </a:moveTo>
                <a:lnTo>
                  <a:pt x="1219200" y="6857999"/>
                </a:lnTo>
              </a:path>
            </a:pathLst>
          </a:custGeom>
          <a:ln w="9144">
            <a:solidFill>
              <a:srgbClr val="BEBEBE"/>
            </a:solidFill>
          </a:ln>
        </p:spPr>
        <p:txBody>
          <a:bodyPr wrap="square" lIns="0" tIns="0" rIns="0" bIns="0" rtlCol="0"/>
          <a:lstStyle/>
          <a:p>
            <a:endParaRPr/>
          </a:p>
        </p:txBody>
      </p:sp>
      <p:sp>
        <p:nvSpPr>
          <p:cNvPr id="18" name="bg object 18"/>
          <p:cNvSpPr/>
          <p:nvPr/>
        </p:nvSpPr>
        <p:spPr>
          <a:xfrm>
            <a:off x="7426452" y="3683508"/>
            <a:ext cx="4763770" cy="3176905"/>
          </a:xfrm>
          <a:custGeom>
            <a:avLst/>
            <a:gdLst/>
            <a:ahLst/>
            <a:cxnLst/>
            <a:rect l="l" t="t" r="r" b="b"/>
            <a:pathLst>
              <a:path w="4763770" h="3176904">
                <a:moveTo>
                  <a:pt x="4763516" y="0"/>
                </a:moveTo>
                <a:lnTo>
                  <a:pt x="0" y="3176586"/>
                </a:lnTo>
              </a:path>
            </a:pathLst>
          </a:custGeom>
          <a:ln w="9143">
            <a:solidFill>
              <a:srgbClr val="D9D9D9"/>
            </a:solidFill>
          </a:ln>
        </p:spPr>
        <p:txBody>
          <a:bodyPr wrap="square" lIns="0" tIns="0" rIns="0" bIns="0" rtlCol="0"/>
          <a:lstStyle/>
          <a:p>
            <a:endParaRPr/>
          </a:p>
        </p:txBody>
      </p:sp>
      <p:sp>
        <p:nvSpPr>
          <p:cNvPr id="19" name="bg object 19"/>
          <p:cNvSpPr/>
          <p:nvPr/>
        </p:nvSpPr>
        <p:spPr>
          <a:xfrm>
            <a:off x="9180576" y="0"/>
            <a:ext cx="3008630" cy="6858000"/>
          </a:xfrm>
          <a:custGeom>
            <a:avLst/>
            <a:gdLst/>
            <a:ahLst/>
            <a:cxnLst/>
            <a:rect l="l" t="t" r="r" b="b"/>
            <a:pathLst>
              <a:path w="3008629" h="6858000">
                <a:moveTo>
                  <a:pt x="3008374" y="0"/>
                </a:moveTo>
                <a:lnTo>
                  <a:pt x="2043498" y="0"/>
                </a:lnTo>
                <a:lnTo>
                  <a:pt x="0" y="6857996"/>
                </a:lnTo>
                <a:lnTo>
                  <a:pt x="3008374" y="6857996"/>
                </a:lnTo>
                <a:lnTo>
                  <a:pt x="3008374" y="0"/>
                </a:lnTo>
                <a:close/>
              </a:path>
            </a:pathLst>
          </a:custGeom>
          <a:solidFill>
            <a:srgbClr val="539E39">
              <a:alpha val="30195"/>
            </a:srgbClr>
          </a:solidFill>
        </p:spPr>
        <p:txBody>
          <a:bodyPr wrap="square" lIns="0" tIns="0" rIns="0" bIns="0" rtlCol="0"/>
          <a:lstStyle/>
          <a:p>
            <a:endParaRPr/>
          </a:p>
        </p:txBody>
      </p:sp>
      <p:sp>
        <p:nvSpPr>
          <p:cNvPr id="20" name="bg object 20"/>
          <p:cNvSpPr/>
          <p:nvPr/>
        </p:nvSpPr>
        <p:spPr>
          <a:xfrm>
            <a:off x="9605857" y="0"/>
            <a:ext cx="2586355" cy="6858000"/>
          </a:xfrm>
          <a:custGeom>
            <a:avLst/>
            <a:gdLst/>
            <a:ahLst/>
            <a:cxnLst/>
            <a:rect l="l" t="t" r="r" b="b"/>
            <a:pathLst>
              <a:path w="2586354" h="6858000">
                <a:moveTo>
                  <a:pt x="2586141" y="0"/>
                </a:moveTo>
                <a:lnTo>
                  <a:pt x="0" y="0"/>
                </a:lnTo>
                <a:lnTo>
                  <a:pt x="1207429" y="6857996"/>
                </a:lnTo>
                <a:lnTo>
                  <a:pt x="2586141" y="6857996"/>
                </a:lnTo>
                <a:lnTo>
                  <a:pt x="2586141" y="0"/>
                </a:lnTo>
                <a:close/>
              </a:path>
            </a:pathLst>
          </a:custGeom>
          <a:solidFill>
            <a:srgbClr val="539E39">
              <a:alpha val="19999"/>
            </a:srgbClr>
          </a:solidFill>
        </p:spPr>
        <p:txBody>
          <a:bodyPr wrap="square" lIns="0" tIns="0" rIns="0" bIns="0" rtlCol="0"/>
          <a:lstStyle/>
          <a:p>
            <a:endParaRPr/>
          </a:p>
        </p:txBody>
      </p:sp>
      <p:sp>
        <p:nvSpPr>
          <p:cNvPr id="21" name="bg object 21"/>
          <p:cNvSpPr/>
          <p:nvPr/>
        </p:nvSpPr>
        <p:spPr>
          <a:xfrm>
            <a:off x="8933688" y="3048000"/>
            <a:ext cx="3258820" cy="3810000"/>
          </a:xfrm>
          <a:custGeom>
            <a:avLst/>
            <a:gdLst/>
            <a:ahLst/>
            <a:cxnLst/>
            <a:rect l="l" t="t" r="r" b="b"/>
            <a:pathLst>
              <a:path w="3258820" h="3810000">
                <a:moveTo>
                  <a:pt x="3258311" y="0"/>
                </a:moveTo>
                <a:lnTo>
                  <a:pt x="0" y="3809999"/>
                </a:lnTo>
                <a:lnTo>
                  <a:pt x="3258311" y="3809999"/>
                </a:lnTo>
                <a:lnTo>
                  <a:pt x="3258311" y="0"/>
                </a:lnTo>
                <a:close/>
              </a:path>
            </a:pathLst>
          </a:custGeom>
          <a:solidFill>
            <a:srgbClr val="89B833">
              <a:alpha val="72155"/>
            </a:srgbClr>
          </a:solidFill>
        </p:spPr>
        <p:txBody>
          <a:bodyPr wrap="square" lIns="0" tIns="0" rIns="0" bIns="0" rtlCol="0"/>
          <a:lstStyle/>
          <a:p>
            <a:endParaRPr/>
          </a:p>
        </p:txBody>
      </p:sp>
      <p:sp>
        <p:nvSpPr>
          <p:cNvPr id="22" name="bg object 22"/>
          <p:cNvSpPr/>
          <p:nvPr/>
        </p:nvSpPr>
        <p:spPr>
          <a:xfrm>
            <a:off x="9339312" y="0"/>
            <a:ext cx="2849880" cy="6858000"/>
          </a:xfrm>
          <a:custGeom>
            <a:avLst/>
            <a:gdLst/>
            <a:ahLst/>
            <a:cxnLst/>
            <a:rect l="l" t="t" r="r" b="b"/>
            <a:pathLst>
              <a:path w="2849879" h="6858000">
                <a:moveTo>
                  <a:pt x="2849639" y="0"/>
                </a:moveTo>
                <a:lnTo>
                  <a:pt x="0" y="0"/>
                </a:lnTo>
                <a:lnTo>
                  <a:pt x="2466225" y="6857996"/>
                </a:lnTo>
                <a:lnTo>
                  <a:pt x="2849639" y="6857996"/>
                </a:lnTo>
                <a:lnTo>
                  <a:pt x="2849639" y="0"/>
                </a:lnTo>
                <a:close/>
              </a:path>
            </a:pathLst>
          </a:custGeom>
          <a:solidFill>
            <a:srgbClr val="688925">
              <a:alpha val="70195"/>
            </a:srgbClr>
          </a:solidFill>
        </p:spPr>
        <p:txBody>
          <a:bodyPr wrap="square" lIns="0" tIns="0" rIns="0" bIns="0" rtlCol="0"/>
          <a:lstStyle/>
          <a:p>
            <a:endParaRPr/>
          </a:p>
        </p:txBody>
      </p:sp>
      <p:sp>
        <p:nvSpPr>
          <p:cNvPr id="23" name="bg object 23"/>
          <p:cNvSpPr/>
          <p:nvPr/>
        </p:nvSpPr>
        <p:spPr>
          <a:xfrm>
            <a:off x="10899648" y="0"/>
            <a:ext cx="1289685" cy="6858000"/>
          </a:xfrm>
          <a:custGeom>
            <a:avLst/>
            <a:gdLst/>
            <a:ahLst/>
            <a:cxnLst/>
            <a:rect l="l" t="t" r="r" b="b"/>
            <a:pathLst>
              <a:path w="1289684" h="6858000">
                <a:moveTo>
                  <a:pt x="1289303" y="0"/>
                </a:moveTo>
                <a:lnTo>
                  <a:pt x="1017690" y="0"/>
                </a:lnTo>
                <a:lnTo>
                  <a:pt x="0" y="6857996"/>
                </a:lnTo>
                <a:lnTo>
                  <a:pt x="1289303" y="6857996"/>
                </a:lnTo>
                <a:lnTo>
                  <a:pt x="1289303" y="0"/>
                </a:lnTo>
                <a:close/>
              </a:path>
            </a:pathLst>
          </a:custGeom>
          <a:solidFill>
            <a:srgbClr val="92D07C">
              <a:alpha val="70195"/>
            </a:srgbClr>
          </a:solidFill>
        </p:spPr>
        <p:txBody>
          <a:bodyPr wrap="square" lIns="0" tIns="0" rIns="0" bIns="0" rtlCol="0"/>
          <a:lstStyle/>
          <a:p>
            <a:endParaRPr/>
          </a:p>
        </p:txBody>
      </p:sp>
      <p:sp>
        <p:nvSpPr>
          <p:cNvPr id="24" name="bg object 24"/>
          <p:cNvSpPr/>
          <p:nvPr/>
        </p:nvSpPr>
        <p:spPr>
          <a:xfrm>
            <a:off x="10940749" y="0"/>
            <a:ext cx="1248410" cy="6858000"/>
          </a:xfrm>
          <a:custGeom>
            <a:avLst/>
            <a:gdLst/>
            <a:ahLst/>
            <a:cxnLst/>
            <a:rect l="l" t="t" r="r" b="b"/>
            <a:pathLst>
              <a:path w="1248409" h="6858000">
                <a:moveTo>
                  <a:pt x="1248203" y="0"/>
                </a:moveTo>
                <a:lnTo>
                  <a:pt x="0" y="0"/>
                </a:lnTo>
                <a:lnTo>
                  <a:pt x="1107740" y="6857996"/>
                </a:lnTo>
                <a:lnTo>
                  <a:pt x="1248203" y="6857996"/>
                </a:lnTo>
                <a:lnTo>
                  <a:pt x="1248203" y="0"/>
                </a:lnTo>
                <a:close/>
              </a:path>
            </a:pathLst>
          </a:custGeom>
          <a:solidFill>
            <a:srgbClr val="539E39">
              <a:alpha val="65097"/>
            </a:srgbClr>
          </a:solidFill>
        </p:spPr>
        <p:txBody>
          <a:bodyPr wrap="square" lIns="0" tIns="0" rIns="0" bIns="0" rtlCol="0"/>
          <a:lstStyle/>
          <a:p>
            <a:endParaRPr/>
          </a:p>
        </p:txBody>
      </p:sp>
      <p:sp>
        <p:nvSpPr>
          <p:cNvPr id="25" name="bg object 25"/>
          <p:cNvSpPr/>
          <p:nvPr/>
        </p:nvSpPr>
        <p:spPr>
          <a:xfrm>
            <a:off x="10372343" y="3590544"/>
            <a:ext cx="1816735" cy="3267710"/>
          </a:xfrm>
          <a:custGeom>
            <a:avLst/>
            <a:gdLst/>
            <a:ahLst/>
            <a:cxnLst/>
            <a:rect l="l" t="t" r="r" b="b"/>
            <a:pathLst>
              <a:path w="1816734" h="3267709">
                <a:moveTo>
                  <a:pt x="1816607" y="0"/>
                </a:moveTo>
                <a:lnTo>
                  <a:pt x="0" y="3267455"/>
                </a:lnTo>
                <a:lnTo>
                  <a:pt x="1816607" y="3267455"/>
                </a:lnTo>
                <a:lnTo>
                  <a:pt x="1816607" y="0"/>
                </a:lnTo>
                <a:close/>
              </a:path>
            </a:pathLst>
          </a:custGeom>
          <a:solidFill>
            <a:srgbClr val="539E39">
              <a:alpha val="79998"/>
            </a:srgbClr>
          </a:solidFill>
        </p:spPr>
        <p:txBody>
          <a:bodyPr wrap="square" lIns="0" tIns="0" rIns="0" bIns="0" rtlCol="0"/>
          <a:lstStyle/>
          <a:p>
            <a:endParaRPr/>
          </a:p>
        </p:txBody>
      </p:sp>
      <p:sp>
        <p:nvSpPr>
          <p:cNvPr id="26" name="bg object 26"/>
          <p:cNvSpPr/>
          <p:nvPr/>
        </p:nvSpPr>
        <p:spPr>
          <a:xfrm>
            <a:off x="0" y="4014215"/>
            <a:ext cx="448309" cy="2844165"/>
          </a:xfrm>
          <a:custGeom>
            <a:avLst/>
            <a:gdLst/>
            <a:ahLst/>
            <a:cxnLst/>
            <a:rect l="l" t="t" r="r" b="b"/>
            <a:pathLst>
              <a:path w="448309" h="2844165">
                <a:moveTo>
                  <a:pt x="0" y="0"/>
                </a:moveTo>
                <a:lnTo>
                  <a:pt x="0" y="2843783"/>
                </a:lnTo>
                <a:lnTo>
                  <a:pt x="448056" y="2843783"/>
                </a:lnTo>
                <a:lnTo>
                  <a:pt x="0" y="0"/>
                </a:lnTo>
                <a:close/>
              </a:path>
            </a:pathLst>
          </a:custGeom>
          <a:solidFill>
            <a:srgbClr val="539E39">
              <a:alpha val="85096"/>
            </a:srgbClr>
          </a:solidFill>
        </p:spPr>
        <p:txBody>
          <a:bodyPr wrap="square" lIns="0" tIns="0" rIns="0" bIns="0" rtlCol="0"/>
          <a:lstStyle/>
          <a:p>
            <a:endParaRPr/>
          </a:p>
        </p:txBody>
      </p:sp>
      <p:sp>
        <p:nvSpPr>
          <p:cNvPr id="2" name="Holder 2"/>
          <p:cNvSpPr>
            <a:spLocks noGrp="1"/>
          </p:cNvSpPr>
          <p:nvPr>
            <p:ph type="title"/>
          </p:nvPr>
        </p:nvSpPr>
        <p:spPr>
          <a:xfrm>
            <a:off x="8561323" y="2698191"/>
            <a:ext cx="2963545" cy="560070"/>
          </a:xfrm>
          <a:prstGeom prst="rect">
            <a:avLst/>
          </a:prstGeom>
        </p:spPr>
        <p:txBody>
          <a:bodyPr wrap="square" lIns="0" tIns="0" rIns="0" bIns="0">
            <a:spAutoFit/>
          </a:bodyPr>
          <a:lstStyle>
            <a:lvl1pPr>
              <a:defRPr sz="3500" b="0" i="0">
                <a:solidFill>
                  <a:schemeClr val="tx1"/>
                </a:solidFill>
                <a:latin typeface="Georgia"/>
                <a:cs typeface="Georgia"/>
              </a:defRPr>
            </a:lvl1pPr>
          </a:lstStyle>
          <a:p>
            <a:endParaRPr/>
          </a:p>
        </p:txBody>
      </p:sp>
      <p:sp>
        <p:nvSpPr>
          <p:cNvPr id="3" name="Holder 3"/>
          <p:cNvSpPr>
            <a:spLocks noGrp="1"/>
          </p:cNvSpPr>
          <p:nvPr>
            <p:ph type="body" idx="1"/>
          </p:nvPr>
        </p:nvSpPr>
        <p:spPr>
          <a:xfrm>
            <a:off x="-30352" y="1612646"/>
            <a:ext cx="12252705" cy="4671695"/>
          </a:xfrm>
          <a:prstGeom prst="rect">
            <a:avLst/>
          </a:prstGeom>
        </p:spPr>
        <p:txBody>
          <a:bodyPr wrap="square" lIns="0" tIns="0" rIns="0" bIns="0">
            <a:spAutoFit/>
          </a:bodyPr>
          <a:lstStyle>
            <a:lvl1pPr>
              <a:defRPr sz="2400" b="0" i="0">
                <a:solidFill>
                  <a:srgbClr val="0D0D0D"/>
                </a:solidFill>
                <a:latin typeface="Georgia"/>
                <a:cs typeface="Georgia"/>
              </a:defRPr>
            </a:lvl1pPr>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11/28/2022</a:t>
            </a:fld>
            <a:endParaRPr lang="en-US"/>
          </a:p>
        </p:txBody>
      </p:sp>
      <p:sp>
        <p:nvSpPr>
          <p:cNvPr id="6" name="Holder 6"/>
          <p:cNvSpPr>
            <a:spLocks noGrp="1"/>
          </p:cNvSpPr>
          <p:nvPr>
            <p:ph type="sldNum" sz="quarter" idx="7"/>
          </p:nvPr>
        </p:nvSpPr>
        <p:spPr>
          <a:xfrm>
            <a:off x="8778240" y="6377940"/>
            <a:ext cx="280416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5.xml"/><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1.png"/><Relationship Id="rId1" Type="http://schemas.openxmlformats.org/officeDocument/2006/relationships/slideLayout" Target="../slideLayouts/slideLayout4.xml"/><Relationship Id="rId4" Type="http://schemas.openxmlformats.org/officeDocument/2006/relationships/image" Target="../media/image42.png"/></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12192000" cy="6858000"/>
            <a:chOff x="0" y="0"/>
            <a:chExt cx="12192000" cy="6858000"/>
          </a:xfrm>
        </p:grpSpPr>
        <p:pic>
          <p:nvPicPr>
            <p:cNvPr id="3" name="object 3"/>
            <p:cNvPicPr/>
            <p:nvPr/>
          </p:nvPicPr>
          <p:blipFill>
            <a:blip r:embed="rId2" cstate="print"/>
            <a:stretch>
              <a:fillRect/>
            </a:stretch>
          </p:blipFill>
          <p:spPr>
            <a:xfrm>
              <a:off x="0" y="0"/>
              <a:ext cx="12192000" cy="6858000"/>
            </a:xfrm>
            <a:prstGeom prst="rect">
              <a:avLst/>
            </a:prstGeom>
          </p:spPr>
        </p:pic>
        <p:pic>
          <p:nvPicPr>
            <p:cNvPr id="4" name="object 4"/>
            <p:cNvPicPr/>
            <p:nvPr/>
          </p:nvPicPr>
          <p:blipFill>
            <a:blip r:embed="rId3" cstate="print"/>
            <a:stretch>
              <a:fillRect/>
            </a:stretch>
          </p:blipFill>
          <p:spPr>
            <a:xfrm>
              <a:off x="3224783" y="1807464"/>
              <a:ext cx="5737733" cy="2857245"/>
            </a:xfrm>
            <a:prstGeom prst="rect">
              <a:avLst/>
            </a:prstGeom>
          </p:spPr>
        </p:pic>
        <p:pic>
          <p:nvPicPr>
            <p:cNvPr id="5" name="object 5"/>
            <p:cNvPicPr/>
            <p:nvPr/>
          </p:nvPicPr>
          <p:blipFill>
            <a:blip r:embed="rId4" cstate="print"/>
            <a:stretch>
              <a:fillRect/>
            </a:stretch>
          </p:blipFill>
          <p:spPr>
            <a:xfrm>
              <a:off x="1280160" y="743762"/>
              <a:ext cx="9715246" cy="1031570"/>
            </a:xfrm>
            <a:prstGeom prst="rect">
              <a:avLst/>
            </a:prstGeom>
          </p:spPr>
        </p:pic>
        <p:pic>
          <p:nvPicPr>
            <p:cNvPr id="6" name="object 6"/>
            <p:cNvPicPr/>
            <p:nvPr/>
          </p:nvPicPr>
          <p:blipFill>
            <a:blip r:embed="rId5" cstate="print"/>
            <a:stretch>
              <a:fillRect/>
            </a:stretch>
          </p:blipFill>
          <p:spPr>
            <a:xfrm>
              <a:off x="2039111" y="5151120"/>
              <a:ext cx="8212582" cy="775589"/>
            </a:xfrm>
            <a:prstGeom prst="rect">
              <a:avLst/>
            </a:prstGeom>
          </p:spPr>
        </p:pic>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56310" y="412191"/>
            <a:ext cx="3680460" cy="636905"/>
          </a:xfrm>
          <a:prstGeom prst="rect">
            <a:avLst/>
          </a:prstGeom>
        </p:spPr>
        <p:txBody>
          <a:bodyPr vert="horz" wrap="square" lIns="0" tIns="13970" rIns="0" bIns="0" rtlCol="0">
            <a:spAutoFit/>
          </a:bodyPr>
          <a:lstStyle/>
          <a:p>
            <a:pPr marL="12700">
              <a:lnSpc>
                <a:spcPct val="100000"/>
              </a:lnSpc>
              <a:spcBef>
                <a:spcPts val="110"/>
              </a:spcBef>
            </a:pPr>
            <a:r>
              <a:rPr sz="4000" dirty="0">
                <a:solidFill>
                  <a:srgbClr val="539E39"/>
                </a:solidFill>
              </a:rPr>
              <a:t>PROJECT</a:t>
            </a:r>
            <a:r>
              <a:rPr sz="4000" spc="-105" dirty="0">
                <a:solidFill>
                  <a:srgbClr val="539E39"/>
                </a:solidFill>
              </a:rPr>
              <a:t> </a:t>
            </a:r>
            <a:r>
              <a:rPr sz="4000" dirty="0">
                <a:solidFill>
                  <a:srgbClr val="539E39"/>
                </a:solidFill>
              </a:rPr>
              <a:t>IDEA</a:t>
            </a:r>
            <a:endParaRPr sz="4000"/>
          </a:p>
        </p:txBody>
      </p:sp>
      <p:sp>
        <p:nvSpPr>
          <p:cNvPr id="3" name="object 3"/>
          <p:cNvSpPr txBox="1"/>
          <p:nvPr/>
        </p:nvSpPr>
        <p:spPr>
          <a:xfrm>
            <a:off x="756310" y="2091690"/>
            <a:ext cx="8422640" cy="2623820"/>
          </a:xfrm>
          <a:prstGeom prst="rect">
            <a:avLst/>
          </a:prstGeom>
        </p:spPr>
        <p:txBody>
          <a:bodyPr vert="horz" wrap="square" lIns="0" tIns="12700" rIns="0" bIns="0" rtlCol="0">
            <a:spAutoFit/>
          </a:bodyPr>
          <a:lstStyle/>
          <a:p>
            <a:pPr marL="299085" marR="5080" indent="-287020">
              <a:lnSpc>
                <a:spcPct val="100000"/>
              </a:lnSpc>
              <a:spcBef>
                <a:spcPts val="100"/>
              </a:spcBef>
              <a:buClr>
                <a:srgbClr val="539E39"/>
              </a:buClr>
              <a:buSzPct val="80555"/>
              <a:buFont typeface="Wingdings"/>
              <a:buChar char=""/>
              <a:tabLst>
                <a:tab pos="299085" algn="l"/>
                <a:tab pos="299720" algn="l"/>
              </a:tabLst>
            </a:pPr>
            <a:r>
              <a:rPr sz="1800" spc="-145" dirty="0">
                <a:latin typeface="Tahoma"/>
                <a:cs typeface="Tahoma"/>
              </a:rPr>
              <a:t>In </a:t>
            </a:r>
            <a:r>
              <a:rPr sz="1800" spc="-55" dirty="0">
                <a:latin typeface="Tahoma"/>
                <a:cs typeface="Tahoma"/>
              </a:rPr>
              <a:t>today’s </a:t>
            </a:r>
            <a:r>
              <a:rPr sz="1800" spc="-40" dirty="0">
                <a:latin typeface="Tahoma"/>
                <a:cs typeface="Tahoma"/>
              </a:rPr>
              <a:t>digital </a:t>
            </a:r>
            <a:r>
              <a:rPr sz="1800" spc="-114" dirty="0">
                <a:latin typeface="Tahoma"/>
                <a:cs typeface="Tahoma"/>
              </a:rPr>
              <a:t>era, </a:t>
            </a:r>
            <a:r>
              <a:rPr sz="1800" spc="-75" dirty="0">
                <a:latin typeface="Tahoma"/>
                <a:cs typeface="Tahoma"/>
              </a:rPr>
              <a:t>no </a:t>
            </a:r>
            <a:r>
              <a:rPr sz="1800" spc="-50" dirty="0">
                <a:latin typeface="Tahoma"/>
                <a:cs typeface="Tahoma"/>
              </a:rPr>
              <a:t>matter </a:t>
            </a:r>
            <a:r>
              <a:rPr sz="1800" spc="-80" dirty="0">
                <a:latin typeface="Tahoma"/>
                <a:cs typeface="Tahoma"/>
              </a:rPr>
              <a:t>what </a:t>
            </a:r>
            <a:r>
              <a:rPr sz="1800" spc="-70" dirty="0">
                <a:latin typeface="Tahoma"/>
                <a:cs typeface="Tahoma"/>
              </a:rPr>
              <a:t>your </a:t>
            </a:r>
            <a:r>
              <a:rPr sz="1800" spc="-95" dirty="0">
                <a:latin typeface="Tahoma"/>
                <a:cs typeface="Tahoma"/>
              </a:rPr>
              <a:t>area </a:t>
            </a:r>
            <a:r>
              <a:rPr sz="1800" spc="-30" dirty="0">
                <a:latin typeface="Tahoma"/>
                <a:cs typeface="Tahoma"/>
              </a:rPr>
              <a:t>of </a:t>
            </a:r>
            <a:r>
              <a:rPr sz="1800" spc="-65" dirty="0">
                <a:latin typeface="Tahoma"/>
                <a:cs typeface="Tahoma"/>
              </a:rPr>
              <a:t>business </a:t>
            </a:r>
            <a:r>
              <a:rPr sz="1800" spc="-80" dirty="0">
                <a:latin typeface="Tahoma"/>
                <a:cs typeface="Tahoma"/>
              </a:rPr>
              <a:t>is, </a:t>
            </a:r>
            <a:r>
              <a:rPr sz="1800" spc="-105" dirty="0">
                <a:latin typeface="Tahoma"/>
                <a:cs typeface="Tahoma"/>
              </a:rPr>
              <a:t>a </a:t>
            </a:r>
            <a:r>
              <a:rPr sz="1800" spc="-55" dirty="0">
                <a:latin typeface="Tahoma"/>
                <a:cs typeface="Tahoma"/>
              </a:rPr>
              <a:t>strong online </a:t>
            </a:r>
            <a:r>
              <a:rPr sz="1800" spc="-85" dirty="0">
                <a:latin typeface="Tahoma"/>
                <a:cs typeface="Tahoma"/>
              </a:rPr>
              <a:t>presence </a:t>
            </a:r>
            <a:r>
              <a:rPr sz="1800" spc="-550" dirty="0">
                <a:latin typeface="Tahoma"/>
                <a:cs typeface="Tahoma"/>
              </a:rPr>
              <a:t> </a:t>
            </a:r>
            <a:r>
              <a:rPr sz="1800" spc="-90" dirty="0">
                <a:latin typeface="Tahoma"/>
                <a:cs typeface="Tahoma"/>
              </a:rPr>
              <a:t>can </a:t>
            </a:r>
            <a:r>
              <a:rPr sz="1800" spc="-100" dirty="0">
                <a:latin typeface="Tahoma"/>
                <a:cs typeface="Tahoma"/>
              </a:rPr>
              <a:t>be </a:t>
            </a:r>
            <a:r>
              <a:rPr sz="1800" spc="-70" dirty="0">
                <a:latin typeface="Tahoma"/>
                <a:cs typeface="Tahoma"/>
              </a:rPr>
              <a:t>your </a:t>
            </a:r>
            <a:r>
              <a:rPr sz="1800" spc="-50" dirty="0">
                <a:latin typeface="Tahoma"/>
                <a:cs typeface="Tahoma"/>
              </a:rPr>
              <a:t>most </a:t>
            </a:r>
            <a:r>
              <a:rPr sz="1800" spc="-45" dirty="0">
                <a:latin typeface="Tahoma"/>
                <a:cs typeface="Tahoma"/>
              </a:rPr>
              <a:t>important </a:t>
            </a:r>
            <a:r>
              <a:rPr sz="1800" spc="-50" dirty="0">
                <a:latin typeface="Tahoma"/>
                <a:cs typeface="Tahoma"/>
              </a:rPr>
              <a:t>selling </a:t>
            </a:r>
            <a:r>
              <a:rPr sz="1800" spc="-65" dirty="0">
                <a:latin typeface="Tahoma"/>
                <a:cs typeface="Tahoma"/>
              </a:rPr>
              <a:t>point. </a:t>
            </a:r>
            <a:r>
              <a:rPr sz="1800" spc="-35" dirty="0">
                <a:latin typeface="Tahoma"/>
                <a:cs typeface="Tahoma"/>
              </a:rPr>
              <a:t>And </a:t>
            </a:r>
            <a:r>
              <a:rPr sz="1800" spc="-105" dirty="0">
                <a:latin typeface="Tahoma"/>
                <a:cs typeface="Tahoma"/>
              </a:rPr>
              <a:t>when </a:t>
            </a:r>
            <a:r>
              <a:rPr sz="1800" spc="-55" dirty="0">
                <a:latin typeface="Tahoma"/>
                <a:cs typeface="Tahoma"/>
              </a:rPr>
              <a:t>the </a:t>
            </a:r>
            <a:r>
              <a:rPr sz="1800" spc="-45" dirty="0">
                <a:latin typeface="Tahoma"/>
                <a:cs typeface="Tahoma"/>
              </a:rPr>
              <a:t>industry </a:t>
            </a:r>
            <a:r>
              <a:rPr sz="1800" spc="-25" dirty="0">
                <a:latin typeface="Tahoma"/>
                <a:cs typeface="Tahoma"/>
              </a:rPr>
              <a:t>is </a:t>
            </a:r>
            <a:r>
              <a:rPr sz="1800" spc="-40" dirty="0">
                <a:latin typeface="Tahoma"/>
                <a:cs typeface="Tahoma"/>
              </a:rPr>
              <a:t>all </a:t>
            </a:r>
            <a:r>
              <a:rPr sz="1800" spc="-60" dirty="0">
                <a:latin typeface="Tahoma"/>
                <a:cs typeface="Tahoma"/>
              </a:rPr>
              <a:t>about </a:t>
            </a:r>
            <a:r>
              <a:rPr sz="1800" spc="-55" dirty="0">
                <a:latin typeface="Tahoma"/>
                <a:cs typeface="Tahoma"/>
              </a:rPr>
              <a:t>visual </a:t>
            </a:r>
            <a:r>
              <a:rPr sz="1800" spc="-50" dirty="0">
                <a:latin typeface="Tahoma"/>
                <a:cs typeface="Tahoma"/>
              </a:rPr>
              <a:t> </a:t>
            </a:r>
            <a:r>
              <a:rPr sz="1800" spc="-100" dirty="0">
                <a:latin typeface="Tahoma"/>
                <a:cs typeface="Tahoma"/>
              </a:rPr>
              <a:t>appeal,</a:t>
            </a:r>
            <a:r>
              <a:rPr sz="1800" spc="-105" dirty="0">
                <a:latin typeface="Tahoma"/>
                <a:cs typeface="Tahoma"/>
              </a:rPr>
              <a:t> </a:t>
            </a:r>
            <a:r>
              <a:rPr sz="1800" spc="-90" dirty="0">
                <a:latin typeface="Tahoma"/>
                <a:cs typeface="Tahoma"/>
              </a:rPr>
              <a:t>an</a:t>
            </a:r>
            <a:r>
              <a:rPr sz="1800" spc="-130" dirty="0">
                <a:latin typeface="Tahoma"/>
                <a:cs typeface="Tahoma"/>
              </a:rPr>
              <a:t> </a:t>
            </a:r>
            <a:r>
              <a:rPr sz="1800" spc="-55" dirty="0">
                <a:latin typeface="Tahoma"/>
                <a:cs typeface="Tahoma"/>
              </a:rPr>
              <a:t>online</a:t>
            </a:r>
            <a:r>
              <a:rPr sz="1800" spc="-130" dirty="0">
                <a:latin typeface="Tahoma"/>
                <a:cs typeface="Tahoma"/>
              </a:rPr>
              <a:t> </a:t>
            </a:r>
            <a:r>
              <a:rPr sz="1800" spc="-85" dirty="0">
                <a:latin typeface="Tahoma"/>
                <a:cs typeface="Tahoma"/>
              </a:rPr>
              <a:t>presence</a:t>
            </a:r>
            <a:r>
              <a:rPr sz="1800" spc="-130" dirty="0">
                <a:latin typeface="Tahoma"/>
                <a:cs typeface="Tahoma"/>
              </a:rPr>
              <a:t> </a:t>
            </a:r>
            <a:r>
              <a:rPr sz="1800" spc="-90" dirty="0">
                <a:latin typeface="Tahoma"/>
                <a:cs typeface="Tahoma"/>
              </a:rPr>
              <a:t>becomes</a:t>
            </a:r>
            <a:r>
              <a:rPr sz="1800" spc="-95" dirty="0">
                <a:latin typeface="Tahoma"/>
                <a:cs typeface="Tahoma"/>
              </a:rPr>
              <a:t> </a:t>
            </a:r>
            <a:r>
              <a:rPr sz="1800" spc="-110" dirty="0">
                <a:latin typeface="Tahoma"/>
                <a:cs typeface="Tahoma"/>
              </a:rPr>
              <a:t>even</a:t>
            </a:r>
            <a:r>
              <a:rPr sz="1800" spc="-140" dirty="0">
                <a:latin typeface="Tahoma"/>
                <a:cs typeface="Tahoma"/>
              </a:rPr>
              <a:t> </a:t>
            </a:r>
            <a:r>
              <a:rPr sz="1800" spc="-90" dirty="0">
                <a:latin typeface="Tahoma"/>
                <a:cs typeface="Tahoma"/>
              </a:rPr>
              <a:t>more</a:t>
            </a:r>
            <a:r>
              <a:rPr sz="1800" spc="-130" dirty="0">
                <a:latin typeface="Tahoma"/>
                <a:cs typeface="Tahoma"/>
              </a:rPr>
              <a:t> </a:t>
            </a:r>
            <a:r>
              <a:rPr sz="1800" spc="-45" dirty="0">
                <a:latin typeface="Tahoma"/>
                <a:cs typeface="Tahoma"/>
              </a:rPr>
              <a:t>important</a:t>
            </a:r>
            <a:r>
              <a:rPr sz="1800" spc="-110" dirty="0">
                <a:latin typeface="Tahoma"/>
                <a:cs typeface="Tahoma"/>
              </a:rPr>
              <a:t> </a:t>
            </a:r>
            <a:r>
              <a:rPr sz="1800" spc="-25" dirty="0">
                <a:latin typeface="Tahoma"/>
                <a:cs typeface="Tahoma"/>
              </a:rPr>
              <a:t>to</a:t>
            </a:r>
            <a:r>
              <a:rPr sz="1800" spc="-95" dirty="0">
                <a:latin typeface="Tahoma"/>
                <a:cs typeface="Tahoma"/>
              </a:rPr>
              <a:t> showcase </a:t>
            </a:r>
            <a:r>
              <a:rPr sz="1800" spc="-70" dirty="0">
                <a:latin typeface="Tahoma"/>
                <a:cs typeface="Tahoma"/>
              </a:rPr>
              <a:t>your</a:t>
            </a:r>
            <a:r>
              <a:rPr sz="1800" spc="-105" dirty="0">
                <a:latin typeface="Tahoma"/>
                <a:cs typeface="Tahoma"/>
              </a:rPr>
              <a:t> </a:t>
            </a:r>
            <a:r>
              <a:rPr sz="1800" spc="-75" dirty="0">
                <a:latin typeface="Tahoma"/>
                <a:cs typeface="Tahoma"/>
              </a:rPr>
              <a:t>design</a:t>
            </a:r>
            <a:r>
              <a:rPr sz="1800" spc="-120" dirty="0">
                <a:latin typeface="Tahoma"/>
                <a:cs typeface="Tahoma"/>
              </a:rPr>
              <a:t> </a:t>
            </a:r>
            <a:r>
              <a:rPr sz="1800" spc="-45" dirty="0">
                <a:latin typeface="Tahoma"/>
                <a:cs typeface="Tahoma"/>
              </a:rPr>
              <a:t>style </a:t>
            </a:r>
            <a:r>
              <a:rPr sz="1800" spc="-545" dirty="0">
                <a:latin typeface="Tahoma"/>
                <a:cs typeface="Tahoma"/>
              </a:rPr>
              <a:t> </a:t>
            </a:r>
            <a:r>
              <a:rPr sz="1800" spc="-85" dirty="0">
                <a:latin typeface="Tahoma"/>
                <a:cs typeface="Tahoma"/>
              </a:rPr>
              <a:t>and</a:t>
            </a:r>
            <a:r>
              <a:rPr sz="1800" spc="-140" dirty="0">
                <a:latin typeface="Tahoma"/>
                <a:cs typeface="Tahoma"/>
              </a:rPr>
              <a:t> </a:t>
            </a:r>
            <a:r>
              <a:rPr sz="1800" spc="-65" dirty="0">
                <a:latin typeface="Tahoma"/>
                <a:cs typeface="Tahoma"/>
              </a:rPr>
              <a:t>get</a:t>
            </a:r>
            <a:r>
              <a:rPr sz="1800" spc="-114" dirty="0">
                <a:latin typeface="Tahoma"/>
                <a:cs typeface="Tahoma"/>
              </a:rPr>
              <a:t> </a:t>
            </a:r>
            <a:r>
              <a:rPr sz="1800" spc="-40" dirty="0">
                <a:latin typeface="Tahoma"/>
                <a:cs typeface="Tahoma"/>
              </a:rPr>
              <a:t>in</a:t>
            </a:r>
            <a:r>
              <a:rPr sz="1800" spc="-125" dirty="0">
                <a:latin typeface="Tahoma"/>
                <a:cs typeface="Tahoma"/>
              </a:rPr>
              <a:t> </a:t>
            </a:r>
            <a:r>
              <a:rPr sz="1800" spc="-114" dirty="0">
                <a:latin typeface="Tahoma"/>
                <a:cs typeface="Tahoma"/>
              </a:rPr>
              <a:t>new</a:t>
            </a:r>
            <a:r>
              <a:rPr sz="1800" spc="-130" dirty="0">
                <a:latin typeface="Tahoma"/>
                <a:cs typeface="Tahoma"/>
              </a:rPr>
              <a:t> </a:t>
            </a:r>
            <a:r>
              <a:rPr sz="1800" spc="-45" dirty="0">
                <a:latin typeface="Tahoma"/>
                <a:cs typeface="Tahoma"/>
              </a:rPr>
              <a:t>clients</a:t>
            </a:r>
            <a:r>
              <a:rPr sz="1800" spc="-130" dirty="0">
                <a:latin typeface="Tahoma"/>
                <a:cs typeface="Tahoma"/>
              </a:rPr>
              <a:t> </a:t>
            </a:r>
            <a:r>
              <a:rPr sz="1800" spc="-30" dirty="0">
                <a:latin typeface="Tahoma"/>
                <a:cs typeface="Tahoma"/>
              </a:rPr>
              <a:t>for</a:t>
            </a:r>
            <a:r>
              <a:rPr sz="1800" spc="-114" dirty="0">
                <a:latin typeface="Tahoma"/>
                <a:cs typeface="Tahoma"/>
              </a:rPr>
              <a:t> new</a:t>
            </a:r>
            <a:r>
              <a:rPr sz="1800" spc="-130" dirty="0">
                <a:latin typeface="Tahoma"/>
                <a:cs typeface="Tahoma"/>
              </a:rPr>
              <a:t> </a:t>
            </a:r>
            <a:r>
              <a:rPr sz="1800" spc="-35" dirty="0">
                <a:latin typeface="Tahoma"/>
                <a:cs typeface="Tahoma"/>
              </a:rPr>
              <a:t>sports</a:t>
            </a:r>
            <a:r>
              <a:rPr sz="1800" spc="-125" dirty="0">
                <a:latin typeface="Tahoma"/>
                <a:cs typeface="Tahoma"/>
              </a:rPr>
              <a:t> </a:t>
            </a:r>
            <a:r>
              <a:rPr sz="1800" spc="-75" dirty="0">
                <a:latin typeface="Tahoma"/>
                <a:cs typeface="Tahoma"/>
              </a:rPr>
              <a:t>accessories.</a:t>
            </a:r>
            <a:endParaRPr sz="1800">
              <a:latin typeface="Tahoma"/>
              <a:cs typeface="Tahoma"/>
            </a:endParaRPr>
          </a:p>
          <a:p>
            <a:pPr marL="299085" marR="61594" indent="-287020">
              <a:lnSpc>
                <a:spcPct val="100000"/>
              </a:lnSpc>
              <a:spcBef>
                <a:spcPts val="1010"/>
              </a:spcBef>
              <a:buClr>
                <a:srgbClr val="539E39"/>
              </a:buClr>
              <a:buSzPct val="80555"/>
              <a:buFont typeface="Wingdings"/>
              <a:buChar char=""/>
              <a:tabLst>
                <a:tab pos="299085" algn="l"/>
                <a:tab pos="299720" algn="l"/>
              </a:tabLst>
            </a:pPr>
            <a:r>
              <a:rPr sz="1800" spc="-70" dirty="0">
                <a:latin typeface="Tahoma"/>
                <a:cs typeface="Tahoma"/>
              </a:rPr>
              <a:t>Shopping </a:t>
            </a:r>
            <a:r>
              <a:rPr sz="1800" spc="-25" dirty="0">
                <a:latin typeface="Tahoma"/>
                <a:cs typeface="Tahoma"/>
              </a:rPr>
              <a:t>is </a:t>
            </a:r>
            <a:r>
              <a:rPr sz="1800" spc="-80" dirty="0">
                <a:latin typeface="Tahoma"/>
                <a:cs typeface="Tahoma"/>
              </a:rPr>
              <a:t>such </a:t>
            </a:r>
            <a:r>
              <a:rPr sz="1800" spc="-105" dirty="0">
                <a:latin typeface="Tahoma"/>
                <a:cs typeface="Tahoma"/>
              </a:rPr>
              <a:t>a </a:t>
            </a:r>
            <a:r>
              <a:rPr sz="1800" spc="-50" dirty="0">
                <a:latin typeface="Tahoma"/>
                <a:cs typeface="Tahoma"/>
              </a:rPr>
              <a:t>thing </a:t>
            </a:r>
            <a:r>
              <a:rPr sz="1800" spc="-80" dirty="0">
                <a:latin typeface="Tahoma"/>
                <a:cs typeface="Tahoma"/>
              </a:rPr>
              <a:t>which </a:t>
            </a:r>
            <a:r>
              <a:rPr sz="1800" spc="-85" dirty="0">
                <a:latin typeface="Tahoma"/>
                <a:cs typeface="Tahoma"/>
              </a:rPr>
              <a:t>has </a:t>
            </a:r>
            <a:r>
              <a:rPr sz="1800" spc="-100" dirty="0">
                <a:latin typeface="Tahoma"/>
                <a:cs typeface="Tahoma"/>
              </a:rPr>
              <a:t>become </a:t>
            </a:r>
            <a:r>
              <a:rPr sz="1800" spc="-80" dirty="0">
                <a:latin typeface="Tahoma"/>
                <a:cs typeface="Tahoma"/>
              </a:rPr>
              <a:t>very </a:t>
            </a:r>
            <a:r>
              <a:rPr sz="1800" spc="-90" dirty="0">
                <a:latin typeface="Tahoma"/>
                <a:cs typeface="Tahoma"/>
              </a:rPr>
              <a:t>easy an </a:t>
            </a:r>
            <a:r>
              <a:rPr sz="1800" spc="-70" dirty="0">
                <a:latin typeface="Tahoma"/>
                <a:cs typeface="Tahoma"/>
              </a:rPr>
              <a:t>accessible </a:t>
            </a:r>
            <a:r>
              <a:rPr sz="1800" spc="-45" dirty="0">
                <a:latin typeface="Tahoma"/>
                <a:cs typeface="Tahoma"/>
              </a:rPr>
              <a:t>with </a:t>
            </a:r>
            <a:r>
              <a:rPr sz="1800" spc="-55" dirty="0">
                <a:latin typeface="Tahoma"/>
                <a:cs typeface="Tahoma"/>
              </a:rPr>
              <a:t>the </a:t>
            </a:r>
            <a:r>
              <a:rPr sz="1800" spc="-75" dirty="0">
                <a:latin typeface="Tahoma"/>
                <a:cs typeface="Tahoma"/>
              </a:rPr>
              <a:t>help </a:t>
            </a:r>
            <a:r>
              <a:rPr sz="1800" spc="-30" dirty="0">
                <a:latin typeface="Tahoma"/>
                <a:cs typeface="Tahoma"/>
              </a:rPr>
              <a:t>of </a:t>
            </a:r>
            <a:r>
              <a:rPr sz="1800" spc="-25" dirty="0">
                <a:latin typeface="Tahoma"/>
                <a:cs typeface="Tahoma"/>
              </a:rPr>
              <a:t> </a:t>
            </a:r>
            <a:r>
              <a:rPr sz="1800" spc="-45" dirty="0">
                <a:latin typeface="Tahoma"/>
                <a:cs typeface="Tahoma"/>
              </a:rPr>
              <a:t>internet</a:t>
            </a:r>
            <a:r>
              <a:rPr sz="1800" spc="-125" dirty="0">
                <a:latin typeface="Tahoma"/>
                <a:cs typeface="Tahoma"/>
              </a:rPr>
              <a:t> </a:t>
            </a:r>
            <a:r>
              <a:rPr sz="1800" spc="-210" dirty="0">
                <a:latin typeface="Tahoma"/>
                <a:cs typeface="Tahoma"/>
              </a:rPr>
              <a:t>.</a:t>
            </a:r>
            <a:r>
              <a:rPr sz="1800" spc="-130" dirty="0">
                <a:latin typeface="Tahoma"/>
                <a:cs typeface="Tahoma"/>
              </a:rPr>
              <a:t> </a:t>
            </a:r>
            <a:r>
              <a:rPr sz="1800" spc="-45" dirty="0">
                <a:latin typeface="Tahoma"/>
                <a:cs typeface="Tahoma"/>
              </a:rPr>
              <a:t>This</a:t>
            </a:r>
            <a:r>
              <a:rPr sz="1800" spc="-100" dirty="0">
                <a:latin typeface="Tahoma"/>
                <a:cs typeface="Tahoma"/>
              </a:rPr>
              <a:t> </a:t>
            </a:r>
            <a:r>
              <a:rPr sz="1800" spc="-75" dirty="0">
                <a:latin typeface="Tahoma"/>
                <a:cs typeface="Tahoma"/>
              </a:rPr>
              <a:t>increase</a:t>
            </a:r>
            <a:r>
              <a:rPr sz="1800" spc="-120" dirty="0">
                <a:latin typeface="Tahoma"/>
                <a:cs typeface="Tahoma"/>
              </a:rPr>
              <a:t> </a:t>
            </a:r>
            <a:r>
              <a:rPr sz="1800" spc="-40" dirty="0">
                <a:latin typeface="Tahoma"/>
                <a:cs typeface="Tahoma"/>
              </a:rPr>
              <a:t>in</a:t>
            </a:r>
            <a:r>
              <a:rPr sz="1800" spc="-120" dirty="0">
                <a:latin typeface="Tahoma"/>
                <a:cs typeface="Tahoma"/>
              </a:rPr>
              <a:t> </a:t>
            </a:r>
            <a:r>
              <a:rPr sz="1800" spc="-95" dirty="0">
                <a:latin typeface="Tahoma"/>
                <a:cs typeface="Tahoma"/>
              </a:rPr>
              <a:t>ease</a:t>
            </a:r>
            <a:r>
              <a:rPr sz="1800" spc="-125" dirty="0">
                <a:latin typeface="Tahoma"/>
                <a:cs typeface="Tahoma"/>
              </a:rPr>
              <a:t> </a:t>
            </a:r>
            <a:r>
              <a:rPr sz="1800" spc="-40" dirty="0">
                <a:latin typeface="Tahoma"/>
                <a:cs typeface="Tahoma"/>
              </a:rPr>
              <a:t>in</a:t>
            </a:r>
            <a:r>
              <a:rPr sz="1800" spc="-114" dirty="0">
                <a:latin typeface="Tahoma"/>
                <a:cs typeface="Tahoma"/>
              </a:rPr>
              <a:t> </a:t>
            </a:r>
            <a:r>
              <a:rPr sz="1800" spc="-70" dirty="0">
                <a:latin typeface="Tahoma"/>
                <a:cs typeface="Tahoma"/>
              </a:rPr>
              <a:t>shopping</a:t>
            </a:r>
            <a:r>
              <a:rPr sz="1800" spc="-90" dirty="0">
                <a:latin typeface="Tahoma"/>
                <a:cs typeface="Tahoma"/>
              </a:rPr>
              <a:t> </a:t>
            </a:r>
            <a:r>
              <a:rPr sz="1800" spc="-80" dirty="0">
                <a:latin typeface="Tahoma"/>
                <a:cs typeface="Tahoma"/>
              </a:rPr>
              <a:t>has</a:t>
            </a:r>
            <a:r>
              <a:rPr sz="1800" spc="-125" dirty="0">
                <a:latin typeface="Tahoma"/>
                <a:cs typeface="Tahoma"/>
              </a:rPr>
              <a:t> </a:t>
            </a:r>
            <a:r>
              <a:rPr sz="1800" spc="-80" dirty="0">
                <a:latin typeface="Tahoma"/>
                <a:cs typeface="Tahoma"/>
              </a:rPr>
              <a:t>allowed</a:t>
            </a:r>
            <a:r>
              <a:rPr sz="1800" spc="-110" dirty="0">
                <a:latin typeface="Tahoma"/>
                <a:cs typeface="Tahoma"/>
              </a:rPr>
              <a:t> </a:t>
            </a:r>
            <a:r>
              <a:rPr sz="1800" spc="-105" dirty="0">
                <a:latin typeface="Tahoma"/>
                <a:cs typeface="Tahoma"/>
              </a:rPr>
              <a:t>many</a:t>
            </a:r>
            <a:r>
              <a:rPr sz="1800" spc="-120" dirty="0">
                <a:latin typeface="Tahoma"/>
                <a:cs typeface="Tahoma"/>
              </a:rPr>
              <a:t> </a:t>
            </a:r>
            <a:r>
              <a:rPr sz="1800" spc="-40" dirty="0">
                <a:latin typeface="Tahoma"/>
                <a:cs typeface="Tahoma"/>
              </a:rPr>
              <a:t>startups</a:t>
            </a:r>
            <a:r>
              <a:rPr sz="1800" spc="-95" dirty="0">
                <a:latin typeface="Tahoma"/>
                <a:cs typeface="Tahoma"/>
              </a:rPr>
              <a:t> </a:t>
            </a:r>
            <a:r>
              <a:rPr sz="1800" spc="-25" dirty="0">
                <a:latin typeface="Tahoma"/>
                <a:cs typeface="Tahoma"/>
              </a:rPr>
              <a:t>to</a:t>
            </a:r>
            <a:r>
              <a:rPr sz="1800" spc="-125" dirty="0">
                <a:latin typeface="Tahoma"/>
                <a:cs typeface="Tahoma"/>
              </a:rPr>
              <a:t> </a:t>
            </a:r>
            <a:r>
              <a:rPr sz="1800" spc="-40" dirty="0">
                <a:latin typeface="Tahoma"/>
                <a:cs typeface="Tahoma"/>
              </a:rPr>
              <a:t>flourish</a:t>
            </a:r>
            <a:r>
              <a:rPr sz="1800" spc="-95" dirty="0">
                <a:latin typeface="Tahoma"/>
                <a:cs typeface="Tahoma"/>
              </a:rPr>
              <a:t> </a:t>
            </a:r>
            <a:r>
              <a:rPr sz="1800" spc="-85" dirty="0">
                <a:latin typeface="Tahoma"/>
                <a:cs typeface="Tahoma"/>
              </a:rPr>
              <a:t>which </a:t>
            </a:r>
            <a:r>
              <a:rPr sz="1800" spc="-545" dirty="0">
                <a:latin typeface="Tahoma"/>
                <a:cs typeface="Tahoma"/>
              </a:rPr>
              <a:t> </a:t>
            </a:r>
            <a:r>
              <a:rPr sz="1800" spc="-100" dirty="0">
                <a:latin typeface="Tahoma"/>
                <a:cs typeface="Tahoma"/>
              </a:rPr>
              <a:t>now </a:t>
            </a:r>
            <a:r>
              <a:rPr sz="1800" spc="-90" dirty="0">
                <a:latin typeface="Tahoma"/>
                <a:cs typeface="Tahoma"/>
              </a:rPr>
              <a:t>days </a:t>
            </a:r>
            <a:r>
              <a:rPr sz="1800" spc="-95" dirty="0">
                <a:latin typeface="Tahoma"/>
                <a:cs typeface="Tahoma"/>
              </a:rPr>
              <a:t>are </a:t>
            </a:r>
            <a:r>
              <a:rPr sz="1800" spc="-65" dirty="0">
                <a:latin typeface="Tahoma"/>
                <a:cs typeface="Tahoma"/>
              </a:rPr>
              <a:t>big </a:t>
            </a:r>
            <a:r>
              <a:rPr sz="1800" spc="-20" dirty="0">
                <a:latin typeface="Tahoma"/>
                <a:cs typeface="Tahoma"/>
              </a:rPr>
              <a:t>MNC’S. Apart </a:t>
            </a:r>
            <a:r>
              <a:rPr sz="1800" spc="-70" dirty="0">
                <a:latin typeface="Tahoma"/>
                <a:cs typeface="Tahoma"/>
              </a:rPr>
              <a:t>from </a:t>
            </a:r>
            <a:r>
              <a:rPr sz="1800" spc="-65" dirty="0">
                <a:latin typeface="Tahoma"/>
                <a:cs typeface="Tahoma"/>
              </a:rPr>
              <a:t>big </a:t>
            </a:r>
            <a:r>
              <a:rPr sz="1800" spc="15" dirty="0">
                <a:latin typeface="Tahoma"/>
                <a:cs typeface="Tahoma"/>
              </a:rPr>
              <a:t>MNC’S </a:t>
            </a:r>
            <a:r>
              <a:rPr sz="1800" spc="-80" dirty="0">
                <a:latin typeface="Tahoma"/>
                <a:cs typeface="Tahoma"/>
              </a:rPr>
              <a:t>such </a:t>
            </a:r>
            <a:r>
              <a:rPr sz="1800" spc="-75" dirty="0">
                <a:latin typeface="Tahoma"/>
                <a:cs typeface="Tahoma"/>
              </a:rPr>
              <a:t>as </a:t>
            </a:r>
            <a:r>
              <a:rPr sz="1800" spc="-30" dirty="0">
                <a:latin typeface="Tahoma"/>
                <a:cs typeface="Tahoma"/>
              </a:rPr>
              <a:t>flipkart </a:t>
            </a:r>
            <a:r>
              <a:rPr sz="1800" spc="-85" dirty="0">
                <a:latin typeface="Tahoma"/>
                <a:cs typeface="Tahoma"/>
              </a:rPr>
              <a:t>and </a:t>
            </a:r>
            <a:r>
              <a:rPr sz="1800" spc="-90" dirty="0">
                <a:latin typeface="Tahoma"/>
                <a:cs typeface="Tahoma"/>
              </a:rPr>
              <a:t>amazon </a:t>
            </a:r>
            <a:r>
              <a:rPr sz="1800" spc="-65" dirty="0">
                <a:latin typeface="Tahoma"/>
                <a:cs typeface="Tahoma"/>
              </a:rPr>
              <a:t>there </a:t>
            </a:r>
            <a:r>
              <a:rPr sz="1800" spc="-95" dirty="0">
                <a:latin typeface="Tahoma"/>
                <a:cs typeface="Tahoma"/>
              </a:rPr>
              <a:t>are </a:t>
            </a:r>
            <a:r>
              <a:rPr sz="1800" spc="-550" dirty="0">
                <a:latin typeface="Tahoma"/>
                <a:cs typeface="Tahoma"/>
              </a:rPr>
              <a:t> </a:t>
            </a:r>
            <a:r>
              <a:rPr sz="1800" spc="-105" dirty="0">
                <a:latin typeface="Tahoma"/>
                <a:cs typeface="Tahoma"/>
              </a:rPr>
              <a:t>many</a:t>
            </a:r>
            <a:r>
              <a:rPr sz="1800" spc="-150" dirty="0">
                <a:latin typeface="Tahoma"/>
                <a:cs typeface="Tahoma"/>
              </a:rPr>
              <a:t> </a:t>
            </a:r>
            <a:r>
              <a:rPr sz="1800" spc="-60" dirty="0">
                <a:latin typeface="Tahoma"/>
                <a:cs typeface="Tahoma"/>
              </a:rPr>
              <a:t>small</a:t>
            </a:r>
            <a:r>
              <a:rPr sz="1800" spc="-130" dirty="0">
                <a:latin typeface="Tahoma"/>
                <a:cs typeface="Tahoma"/>
              </a:rPr>
              <a:t> </a:t>
            </a:r>
            <a:r>
              <a:rPr sz="1800" spc="-70" dirty="0">
                <a:latin typeface="Tahoma"/>
                <a:cs typeface="Tahoma"/>
              </a:rPr>
              <a:t>scale</a:t>
            </a:r>
            <a:r>
              <a:rPr sz="1800" spc="-105" dirty="0">
                <a:latin typeface="Tahoma"/>
                <a:cs typeface="Tahoma"/>
              </a:rPr>
              <a:t> </a:t>
            </a:r>
            <a:r>
              <a:rPr sz="1800" spc="-40" dirty="0">
                <a:latin typeface="Tahoma"/>
                <a:cs typeface="Tahoma"/>
              </a:rPr>
              <a:t>startups</a:t>
            </a:r>
            <a:r>
              <a:rPr sz="1800" spc="-90" dirty="0">
                <a:latin typeface="Tahoma"/>
                <a:cs typeface="Tahoma"/>
              </a:rPr>
              <a:t> </a:t>
            </a:r>
            <a:r>
              <a:rPr sz="1800" spc="-75" dirty="0">
                <a:latin typeface="Tahoma"/>
                <a:cs typeface="Tahoma"/>
              </a:rPr>
              <a:t>as</a:t>
            </a:r>
            <a:r>
              <a:rPr sz="1800" spc="-125" dirty="0">
                <a:latin typeface="Tahoma"/>
                <a:cs typeface="Tahoma"/>
              </a:rPr>
              <a:t> </a:t>
            </a:r>
            <a:r>
              <a:rPr sz="1800" spc="-75" dirty="0">
                <a:latin typeface="Tahoma"/>
                <a:cs typeface="Tahoma"/>
              </a:rPr>
              <a:t>well</a:t>
            </a:r>
            <a:r>
              <a:rPr sz="1800" spc="-130" dirty="0">
                <a:latin typeface="Tahoma"/>
                <a:cs typeface="Tahoma"/>
              </a:rPr>
              <a:t> </a:t>
            </a:r>
            <a:r>
              <a:rPr sz="1800" spc="-80" dirty="0">
                <a:latin typeface="Tahoma"/>
                <a:cs typeface="Tahoma"/>
              </a:rPr>
              <a:t>which</a:t>
            </a:r>
            <a:r>
              <a:rPr sz="1800" spc="-90" dirty="0">
                <a:latin typeface="Tahoma"/>
                <a:cs typeface="Tahoma"/>
              </a:rPr>
              <a:t> </a:t>
            </a:r>
            <a:r>
              <a:rPr sz="1800" spc="-95" dirty="0">
                <a:latin typeface="Tahoma"/>
                <a:cs typeface="Tahoma"/>
              </a:rPr>
              <a:t>are</a:t>
            </a:r>
            <a:r>
              <a:rPr sz="1800" spc="-130" dirty="0">
                <a:latin typeface="Tahoma"/>
                <a:cs typeface="Tahoma"/>
              </a:rPr>
              <a:t> </a:t>
            </a:r>
            <a:r>
              <a:rPr sz="1800" spc="-80" dirty="0">
                <a:latin typeface="Tahoma"/>
                <a:cs typeface="Tahoma"/>
              </a:rPr>
              <a:t>emerging</a:t>
            </a:r>
            <a:r>
              <a:rPr sz="1800" spc="-114" dirty="0">
                <a:latin typeface="Tahoma"/>
                <a:cs typeface="Tahoma"/>
              </a:rPr>
              <a:t> </a:t>
            </a:r>
            <a:r>
              <a:rPr sz="1800" spc="-100" dirty="0">
                <a:latin typeface="Tahoma"/>
                <a:cs typeface="Tahoma"/>
              </a:rPr>
              <a:t>due </a:t>
            </a:r>
            <a:r>
              <a:rPr sz="1800" spc="-35" dirty="0">
                <a:latin typeface="Tahoma"/>
                <a:cs typeface="Tahoma"/>
              </a:rPr>
              <a:t>their</a:t>
            </a:r>
            <a:r>
              <a:rPr sz="1800" spc="-105" dirty="0">
                <a:latin typeface="Tahoma"/>
                <a:cs typeface="Tahoma"/>
              </a:rPr>
              <a:t> </a:t>
            </a:r>
            <a:r>
              <a:rPr sz="1800" spc="-80" dirty="0">
                <a:latin typeface="Tahoma"/>
                <a:cs typeface="Tahoma"/>
              </a:rPr>
              <a:t>unique </a:t>
            </a:r>
            <a:r>
              <a:rPr sz="1800" spc="-65" dirty="0">
                <a:latin typeface="Tahoma"/>
                <a:cs typeface="Tahoma"/>
              </a:rPr>
              <a:t>marketing</a:t>
            </a:r>
            <a:r>
              <a:rPr sz="1800" spc="-160" dirty="0">
                <a:latin typeface="Tahoma"/>
                <a:cs typeface="Tahoma"/>
              </a:rPr>
              <a:t> </a:t>
            </a:r>
            <a:r>
              <a:rPr sz="1800" spc="-70" dirty="0">
                <a:latin typeface="Tahoma"/>
                <a:cs typeface="Tahoma"/>
              </a:rPr>
              <a:t>ideas</a:t>
            </a:r>
            <a:endParaRPr sz="1800">
              <a:latin typeface="Tahoma"/>
              <a:cs typeface="Tahoma"/>
            </a:endParaRPr>
          </a:p>
          <a:p>
            <a:pPr marL="299085">
              <a:lnSpc>
                <a:spcPct val="100000"/>
              </a:lnSpc>
              <a:spcBef>
                <a:spcPts val="5"/>
              </a:spcBef>
            </a:pPr>
            <a:r>
              <a:rPr sz="1800" spc="-240" dirty="0">
                <a:latin typeface="Tahoma"/>
                <a:cs typeface="Tahoma"/>
              </a:rPr>
              <a:t>.</a:t>
            </a:r>
            <a:r>
              <a:rPr sz="1800" spc="-5" dirty="0">
                <a:latin typeface="Tahoma"/>
                <a:cs typeface="Tahoma"/>
              </a:rPr>
              <a:t>O</a:t>
            </a:r>
            <a:r>
              <a:rPr sz="1800" spc="-95" dirty="0">
                <a:latin typeface="Tahoma"/>
                <a:cs typeface="Tahoma"/>
              </a:rPr>
              <a:t>u</a:t>
            </a:r>
            <a:r>
              <a:rPr sz="1800" dirty="0">
                <a:latin typeface="Tahoma"/>
                <a:cs typeface="Tahoma"/>
              </a:rPr>
              <a:t>r</a:t>
            </a:r>
            <a:r>
              <a:rPr sz="1800" spc="-110" dirty="0">
                <a:latin typeface="Tahoma"/>
                <a:cs typeface="Tahoma"/>
              </a:rPr>
              <a:t> </a:t>
            </a:r>
            <a:r>
              <a:rPr sz="1800" spc="-165" dirty="0">
                <a:latin typeface="Tahoma"/>
                <a:cs typeface="Tahoma"/>
              </a:rPr>
              <a:t>w</a:t>
            </a:r>
            <a:r>
              <a:rPr sz="1800" spc="-90" dirty="0">
                <a:latin typeface="Tahoma"/>
                <a:cs typeface="Tahoma"/>
              </a:rPr>
              <a:t>e</a:t>
            </a:r>
            <a:r>
              <a:rPr sz="1800" spc="-105" dirty="0">
                <a:latin typeface="Tahoma"/>
                <a:cs typeface="Tahoma"/>
              </a:rPr>
              <a:t>b</a:t>
            </a:r>
            <a:r>
              <a:rPr sz="1800" spc="-40" dirty="0">
                <a:latin typeface="Tahoma"/>
                <a:cs typeface="Tahoma"/>
              </a:rPr>
              <a:t>s</a:t>
            </a:r>
            <a:r>
              <a:rPr sz="1800" spc="15" dirty="0">
                <a:latin typeface="Tahoma"/>
                <a:cs typeface="Tahoma"/>
              </a:rPr>
              <a:t>i</a:t>
            </a:r>
            <a:r>
              <a:rPr sz="1800" spc="-5" dirty="0">
                <a:latin typeface="Tahoma"/>
                <a:cs typeface="Tahoma"/>
              </a:rPr>
              <a:t>t</a:t>
            </a:r>
            <a:r>
              <a:rPr sz="1800" spc="-114" dirty="0">
                <a:latin typeface="Tahoma"/>
                <a:cs typeface="Tahoma"/>
              </a:rPr>
              <a:t>e</a:t>
            </a:r>
            <a:r>
              <a:rPr sz="1800" spc="-100" dirty="0">
                <a:latin typeface="Tahoma"/>
                <a:cs typeface="Tahoma"/>
              </a:rPr>
              <a:t> </a:t>
            </a:r>
            <a:r>
              <a:rPr sz="1800" spc="-40" dirty="0">
                <a:latin typeface="Tahoma"/>
                <a:cs typeface="Tahoma"/>
              </a:rPr>
              <a:t>s</a:t>
            </a:r>
            <a:r>
              <a:rPr sz="1800" spc="-90" dirty="0">
                <a:latin typeface="Tahoma"/>
                <a:cs typeface="Tahoma"/>
              </a:rPr>
              <a:t>p</a:t>
            </a:r>
            <a:r>
              <a:rPr sz="1800" spc="-95" dirty="0">
                <a:latin typeface="Tahoma"/>
                <a:cs typeface="Tahoma"/>
              </a:rPr>
              <a:t>o</a:t>
            </a:r>
            <a:r>
              <a:rPr sz="1800" spc="15" dirty="0">
                <a:latin typeface="Tahoma"/>
                <a:cs typeface="Tahoma"/>
              </a:rPr>
              <a:t>ti</a:t>
            </a:r>
            <a:r>
              <a:rPr sz="1800" spc="5" dirty="0">
                <a:latin typeface="Tahoma"/>
                <a:cs typeface="Tahoma"/>
              </a:rPr>
              <a:t>f</a:t>
            </a:r>
            <a:r>
              <a:rPr sz="1800" spc="-90" dirty="0">
                <a:latin typeface="Tahoma"/>
                <a:cs typeface="Tahoma"/>
              </a:rPr>
              <a:t>y</a:t>
            </a:r>
            <a:r>
              <a:rPr sz="1800" spc="-95" dirty="0">
                <a:latin typeface="Tahoma"/>
                <a:cs typeface="Tahoma"/>
              </a:rPr>
              <a:t> </a:t>
            </a:r>
            <a:r>
              <a:rPr sz="1800" spc="-25" dirty="0">
                <a:latin typeface="Tahoma"/>
                <a:cs typeface="Tahoma"/>
              </a:rPr>
              <a:t>is</a:t>
            </a:r>
            <a:r>
              <a:rPr sz="1800" spc="-125" dirty="0">
                <a:latin typeface="Tahoma"/>
                <a:cs typeface="Tahoma"/>
              </a:rPr>
              <a:t> </a:t>
            </a:r>
            <a:r>
              <a:rPr sz="1800" spc="-40" dirty="0">
                <a:latin typeface="Tahoma"/>
                <a:cs typeface="Tahoma"/>
              </a:rPr>
              <a:t>s</a:t>
            </a:r>
            <a:r>
              <a:rPr sz="1800" spc="-95" dirty="0">
                <a:latin typeface="Tahoma"/>
                <a:cs typeface="Tahoma"/>
              </a:rPr>
              <a:t>uc</a:t>
            </a:r>
            <a:r>
              <a:rPr sz="1800" spc="-80" dirty="0">
                <a:latin typeface="Tahoma"/>
                <a:cs typeface="Tahoma"/>
              </a:rPr>
              <a:t>h</a:t>
            </a:r>
            <a:r>
              <a:rPr sz="1800" spc="-125" dirty="0">
                <a:latin typeface="Tahoma"/>
                <a:cs typeface="Tahoma"/>
              </a:rPr>
              <a:t> </a:t>
            </a:r>
            <a:r>
              <a:rPr sz="1800" spc="-90" dirty="0">
                <a:latin typeface="Tahoma"/>
                <a:cs typeface="Tahoma"/>
              </a:rPr>
              <a:t>an</a:t>
            </a:r>
            <a:r>
              <a:rPr sz="1800" spc="-130" dirty="0">
                <a:latin typeface="Tahoma"/>
                <a:cs typeface="Tahoma"/>
              </a:rPr>
              <a:t> a</a:t>
            </a:r>
            <a:r>
              <a:rPr sz="1800" spc="50" dirty="0">
                <a:latin typeface="Tahoma"/>
                <a:cs typeface="Tahoma"/>
              </a:rPr>
              <a:t>t</a:t>
            </a:r>
            <a:r>
              <a:rPr sz="1800" spc="15" dirty="0">
                <a:latin typeface="Tahoma"/>
                <a:cs typeface="Tahoma"/>
              </a:rPr>
              <a:t>t</a:t>
            </a:r>
            <a:r>
              <a:rPr sz="1800" spc="-120" dirty="0">
                <a:latin typeface="Tahoma"/>
                <a:cs typeface="Tahoma"/>
              </a:rPr>
              <a:t>em</a:t>
            </a:r>
            <a:r>
              <a:rPr sz="1800" spc="-110" dirty="0">
                <a:latin typeface="Tahoma"/>
                <a:cs typeface="Tahoma"/>
              </a:rPr>
              <a:t>p</a:t>
            </a:r>
            <a:r>
              <a:rPr sz="1800" spc="90" dirty="0">
                <a:latin typeface="Tahoma"/>
                <a:cs typeface="Tahoma"/>
              </a:rPr>
              <a:t>t</a:t>
            </a:r>
            <a:r>
              <a:rPr sz="1800" spc="-210" dirty="0">
                <a:latin typeface="Tahoma"/>
                <a:cs typeface="Tahoma"/>
              </a:rPr>
              <a:t>.</a:t>
            </a:r>
            <a:endParaRPr sz="1800">
              <a:latin typeface="Tahoma"/>
              <a:cs typeface="Tahoma"/>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56310" y="412191"/>
            <a:ext cx="3500754" cy="636905"/>
          </a:xfrm>
          <a:prstGeom prst="rect">
            <a:avLst/>
          </a:prstGeom>
        </p:spPr>
        <p:txBody>
          <a:bodyPr vert="horz" wrap="square" lIns="0" tIns="13970" rIns="0" bIns="0" rtlCol="0">
            <a:spAutoFit/>
          </a:bodyPr>
          <a:lstStyle/>
          <a:p>
            <a:pPr marL="12700">
              <a:lnSpc>
                <a:spcPct val="100000"/>
              </a:lnSpc>
              <a:spcBef>
                <a:spcPts val="110"/>
              </a:spcBef>
            </a:pPr>
            <a:r>
              <a:rPr sz="4000" dirty="0">
                <a:solidFill>
                  <a:srgbClr val="539E39"/>
                </a:solidFill>
              </a:rPr>
              <a:t>THE</a:t>
            </a:r>
            <a:r>
              <a:rPr sz="4000" spc="-80" dirty="0">
                <a:solidFill>
                  <a:srgbClr val="539E39"/>
                </a:solidFill>
              </a:rPr>
              <a:t> </a:t>
            </a:r>
            <a:r>
              <a:rPr sz="4000" dirty="0">
                <a:solidFill>
                  <a:srgbClr val="539E39"/>
                </a:solidFill>
              </a:rPr>
              <a:t>WEBSITE</a:t>
            </a:r>
            <a:endParaRPr sz="4000"/>
          </a:p>
        </p:txBody>
      </p:sp>
      <p:sp>
        <p:nvSpPr>
          <p:cNvPr id="3" name="object 3"/>
          <p:cNvSpPr txBox="1"/>
          <p:nvPr/>
        </p:nvSpPr>
        <p:spPr>
          <a:xfrm>
            <a:off x="756310" y="2151710"/>
            <a:ext cx="9050655" cy="2681440"/>
          </a:xfrm>
          <a:prstGeom prst="rect">
            <a:avLst/>
          </a:prstGeom>
        </p:spPr>
        <p:txBody>
          <a:bodyPr vert="horz" wrap="square" lIns="0" tIns="12700" rIns="0" bIns="0" rtlCol="0">
            <a:spAutoFit/>
          </a:bodyPr>
          <a:lstStyle/>
          <a:p>
            <a:pPr marL="342900" lvl="0" indent="-342900">
              <a:lnSpc>
                <a:spcPct val="103000"/>
              </a:lnSpc>
              <a:spcBef>
                <a:spcPts val="3845"/>
              </a:spcBef>
              <a:spcAft>
                <a:spcPts val="0"/>
              </a:spcAft>
              <a:buFont typeface="Symbol" panose="05050102010706020507" pitchFamily="18" charset="2"/>
              <a:buChar char=""/>
              <a:tabLst>
                <a:tab pos="1056005" algn="l"/>
              </a:tabLst>
            </a:pPr>
            <a:r>
              <a:rPr lang="en-US" sz="1800" dirty="0">
                <a:solidFill>
                  <a:srgbClr val="1F2023"/>
                </a:solidFill>
                <a:effectLst/>
                <a:latin typeface="Arial" panose="020B0604020202020204" pitchFamily="34" charset="0"/>
                <a:ea typeface="Georgia" panose="02040502050405020303" pitchFamily="18" charset="0"/>
                <a:cs typeface="Georgia" panose="02040502050405020303" pitchFamily="18" charset="0"/>
              </a:rPr>
              <a:t>The website includes all the trendy sports goodies, such as sports kit, comfortable shoes, all the sports equipment all at one place. Everything can be accessed with only one single tap.</a:t>
            </a:r>
            <a:endParaRPr lang="en-IN" sz="1800" dirty="0">
              <a:effectLst/>
              <a:latin typeface="Georgia" panose="02040502050405020303" pitchFamily="18" charset="0"/>
              <a:ea typeface="Georgia" panose="02040502050405020303" pitchFamily="18" charset="0"/>
              <a:cs typeface="Georgia" panose="02040502050405020303" pitchFamily="18" charset="0"/>
            </a:endParaRPr>
          </a:p>
          <a:p>
            <a:pPr marL="342900" lvl="0" indent="-342900">
              <a:lnSpc>
                <a:spcPct val="103000"/>
              </a:lnSpc>
              <a:spcBef>
                <a:spcPts val="3845"/>
              </a:spcBef>
              <a:spcAft>
                <a:spcPts val="0"/>
              </a:spcAft>
              <a:buFont typeface="Symbol" panose="05050102010706020507" pitchFamily="18" charset="2"/>
              <a:buChar char=""/>
              <a:tabLst>
                <a:tab pos="1056005" algn="l"/>
              </a:tabLst>
            </a:pPr>
            <a:r>
              <a:rPr lang="en-US" sz="1800" dirty="0">
                <a:effectLst/>
                <a:latin typeface="Arial" panose="020B0604020202020204" pitchFamily="34" charset="0"/>
                <a:ea typeface="Georgia" panose="02040502050405020303" pitchFamily="18" charset="0"/>
                <a:cs typeface="Georgia" panose="02040502050405020303" pitchFamily="18" charset="0"/>
              </a:rPr>
              <a:t> </a:t>
            </a:r>
            <a:r>
              <a:rPr lang="en-US" sz="1800" dirty="0">
                <a:solidFill>
                  <a:srgbClr val="1F2023"/>
                </a:solidFill>
                <a:effectLst/>
                <a:latin typeface="Arial" panose="020B0604020202020204" pitchFamily="34" charset="0"/>
                <a:ea typeface="Georgia" panose="02040502050405020303" pitchFamily="18" charset="0"/>
                <a:cs typeface="Georgia" panose="02040502050405020303" pitchFamily="18" charset="0"/>
              </a:rPr>
              <a:t>This website is an attempt to deliver all the goods one must have to be a game changer.</a:t>
            </a:r>
          </a:p>
          <a:p>
            <a:pPr marL="342900" lvl="0" indent="-342900">
              <a:lnSpc>
                <a:spcPct val="103000"/>
              </a:lnSpc>
              <a:spcBef>
                <a:spcPts val="3845"/>
              </a:spcBef>
              <a:spcAft>
                <a:spcPts val="0"/>
              </a:spcAft>
              <a:buFont typeface="Symbol" panose="05050102010706020507" pitchFamily="18" charset="2"/>
              <a:buChar char=""/>
              <a:tabLst>
                <a:tab pos="1056005" algn="l"/>
              </a:tabLst>
            </a:pPr>
            <a:r>
              <a:rPr lang="en-US" sz="1800" dirty="0">
                <a:solidFill>
                  <a:srgbClr val="1F2023"/>
                </a:solidFill>
                <a:effectLst/>
                <a:latin typeface="Arial" panose="020B0604020202020204" pitchFamily="34" charset="0"/>
                <a:ea typeface="Georgia" panose="02040502050405020303" pitchFamily="18" charset="0"/>
                <a:cs typeface="Georgia" panose="02040502050405020303" pitchFamily="18" charset="0"/>
              </a:rPr>
              <a:t>This website is developed using HTML, CSS, and JavaScript.</a:t>
            </a:r>
            <a:endParaRPr lang="en-IN" sz="1800" dirty="0">
              <a:effectLst/>
              <a:latin typeface="Georgia" panose="02040502050405020303" pitchFamily="18" charset="0"/>
              <a:ea typeface="Georgia" panose="02040502050405020303" pitchFamily="18" charset="0"/>
              <a:cs typeface="Georgia" panose="02040502050405020303" pitchFamily="18"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87120" y="595706"/>
            <a:ext cx="2787650" cy="574675"/>
          </a:xfrm>
          <a:prstGeom prst="rect">
            <a:avLst/>
          </a:prstGeom>
        </p:spPr>
        <p:txBody>
          <a:bodyPr vert="horz" wrap="square" lIns="0" tIns="12700" rIns="0" bIns="0" rtlCol="0">
            <a:spAutoFit/>
          </a:bodyPr>
          <a:lstStyle/>
          <a:p>
            <a:pPr marL="12700">
              <a:lnSpc>
                <a:spcPct val="100000"/>
              </a:lnSpc>
              <a:spcBef>
                <a:spcPts val="100"/>
              </a:spcBef>
            </a:pPr>
            <a:r>
              <a:rPr sz="3600" dirty="0">
                <a:solidFill>
                  <a:srgbClr val="455C18"/>
                </a:solidFill>
              </a:rPr>
              <a:t>HOME</a:t>
            </a:r>
            <a:r>
              <a:rPr sz="3600" spc="-80" dirty="0">
                <a:solidFill>
                  <a:srgbClr val="455C18"/>
                </a:solidFill>
              </a:rPr>
              <a:t> </a:t>
            </a:r>
            <a:r>
              <a:rPr sz="3600" spc="-5" dirty="0">
                <a:solidFill>
                  <a:srgbClr val="455C18"/>
                </a:solidFill>
              </a:rPr>
              <a:t>PAGE</a:t>
            </a:r>
            <a:endParaRPr sz="3600"/>
          </a:p>
        </p:txBody>
      </p:sp>
      <p:sp>
        <p:nvSpPr>
          <p:cNvPr id="3" name="object 3"/>
          <p:cNvSpPr txBox="1"/>
          <p:nvPr/>
        </p:nvSpPr>
        <p:spPr>
          <a:xfrm>
            <a:off x="7262241" y="1307414"/>
            <a:ext cx="4350385" cy="4670425"/>
          </a:xfrm>
          <a:prstGeom prst="rect">
            <a:avLst/>
          </a:prstGeom>
        </p:spPr>
        <p:txBody>
          <a:bodyPr vert="horz" wrap="square" lIns="0" tIns="12700" rIns="0" bIns="0" rtlCol="0">
            <a:spAutoFit/>
          </a:bodyPr>
          <a:lstStyle/>
          <a:p>
            <a:pPr marL="299085" marR="5080" indent="-287020">
              <a:lnSpc>
                <a:spcPct val="100000"/>
              </a:lnSpc>
              <a:spcBef>
                <a:spcPts val="100"/>
              </a:spcBef>
            </a:pPr>
            <a:r>
              <a:rPr sz="1450" spc="-145" dirty="0">
                <a:solidFill>
                  <a:srgbClr val="539E39"/>
                </a:solidFill>
                <a:latin typeface="Lucida Sans Unicode"/>
                <a:cs typeface="Lucida Sans Unicode"/>
              </a:rPr>
              <a:t>▶</a:t>
            </a:r>
            <a:r>
              <a:rPr sz="1450" spc="-90" dirty="0">
                <a:solidFill>
                  <a:srgbClr val="539E39"/>
                </a:solidFill>
                <a:latin typeface="Lucida Sans Unicode"/>
                <a:cs typeface="Lucida Sans Unicode"/>
              </a:rPr>
              <a:t> </a:t>
            </a:r>
            <a:r>
              <a:rPr sz="1800" spc="-5" dirty="0">
                <a:solidFill>
                  <a:srgbClr val="0D0D0D"/>
                </a:solidFill>
                <a:latin typeface="Georgia"/>
                <a:cs typeface="Georgia"/>
              </a:rPr>
              <a:t>The</a:t>
            </a:r>
            <a:r>
              <a:rPr sz="1800" spc="5" dirty="0">
                <a:solidFill>
                  <a:srgbClr val="0D0D0D"/>
                </a:solidFill>
                <a:latin typeface="Georgia"/>
                <a:cs typeface="Georgia"/>
              </a:rPr>
              <a:t> </a:t>
            </a:r>
            <a:r>
              <a:rPr sz="1800" spc="-5" dirty="0">
                <a:solidFill>
                  <a:srgbClr val="0D0D0D"/>
                </a:solidFill>
                <a:latin typeface="Georgia"/>
                <a:cs typeface="Georgia"/>
              </a:rPr>
              <a:t>first impression</a:t>
            </a:r>
            <a:r>
              <a:rPr sz="1800" spc="30" dirty="0">
                <a:solidFill>
                  <a:srgbClr val="0D0D0D"/>
                </a:solidFill>
                <a:latin typeface="Georgia"/>
                <a:cs typeface="Georgia"/>
              </a:rPr>
              <a:t> </a:t>
            </a:r>
            <a:r>
              <a:rPr sz="1800" dirty="0">
                <a:solidFill>
                  <a:srgbClr val="0D0D0D"/>
                </a:solidFill>
                <a:latin typeface="Georgia"/>
                <a:cs typeface="Georgia"/>
              </a:rPr>
              <a:t>is</a:t>
            </a:r>
            <a:r>
              <a:rPr sz="1800" spc="-15" dirty="0">
                <a:solidFill>
                  <a:srgbClr val="0D0D0D"/>
                </a:solidFill>
                <a:latin typeface="Georgia"/>
                <a:cs typeface="Georgia"/>
              </a:rPr>
              <a:t> </a:t>
            </a:r>
            <a:r>
              <a:rPr sz="1800" dirty="0">
                <a:solidFill>
                  <a:srgbClr val="0D0D0D"/>
                </a:solidFill>
                <a:latin typeface="Georgia"/>
                <a:cs typeface="Georgia"/>
              </a:rPr>
              <a:t>the</a:t>
            </a:r>
            <a:r>
              <a:rPr sz="1800" spc="10" dirty="0">
                <a:solidFill>
                  <a:srgbClr val="0D0D0D"/>
                </a:solidFill>
                <a:latin typeface="Georgia"/>
                <a:cs typeface="Georgia"/>
              </a:rPr>
              <a:t> </a:t>
            </a:r>
            <a:r>
              <a:rPr sz="1800" spc="-10" dirty="0">
                <a:solidFill>
                  <a:srgbClr val="0D0D0D"/>
                </a:solidFill>
                <a:latin typeface="Georgia"/>
                <a:cs typeface="Georgia"/>
              </a:rPr>
              <a:t>last.</a:t>
            </a:r>
            <a:r>
              <a:rPr sz="1800" spc="15" dirty="0">
                <a:solidFill>
                  <a:srgbClr val="0D0D0D"/>
                </a:solidFill>
                <a:latin typeface="Georgia"/>
                <a:cs typeface="Georgia"/>
              </a:rPr>
              <a:t> </a:t>
            </a:r>
            <a:r>
              <a:rPr sz="1800" spc="-5" dirty="0">
                <a:solidFill>
                  <a:srgbClr val="0D0D0D"/>
                </a:solidFill>
                <a:latin typeface="Georgia"/>
                <a:cs typeface="Georgia"/>
              </a:rPr>
              <a:t>This</a:t>
            </a:r>
            <a:r>
              <a:rPr sz="1800" spc="5" dirty="0">
                <a:solidFill>
                  <a:srgbClr val="0D0D0D"/>
                </a:solidFill>
                <a:latin typeface="Georgia"/>
                <a:cs typeface="Georgia"/>
              </a:rPr>
              <a:t> </a:t>
            </a:r>
            <a:r>
              <a:rPr sz="1800" spc="-10" dirty="0">
                <a:solidFill>
                  <a:srgbClr val="0D0D0D"/>
                </a:solidFill>
                <a:latin typeface="Georgia"/>
                <a:cs typeface="Georgia"/>
              </a:rPr>
              <a:t>line </a:t>
            </a:r>
            <a:r>
              <a:rPr sz="1800" spc="-420" dirty="0">
                <a:solidFill>
                  <a:srgbClr val="0D0D0D"/>
                </a:solidFill>
                <a:latin typeface="Georgia"/>
                <a:cs typeface="Georgia"/>
              </a:rPr>
              <a:t> </a:t>
            </a:r>
            <a:r>
              <a:rPr sz="1800" spc="-10" dirty="0">
                <a:solidFill>
                  <a:srgbClr val="0D0D0D"/>
                </a:solidFill>
                <a:latin typeface="Georgia"/>
                <a:cs typeface="Georgia"/>
              </a:rPr>
              <a:t>should</a:t>
            </a:r>
            <a:r>
              <a:rPr sz="1800" spc="35" dirty="0">
                <a:solidFill>
                  <a:srgbClr val="0D0D0D"/>
                </a:solidFill>
                <a:latin typeface="Georgia"/>
                <a:cs typeface="Georgia"/>
              </a:rPr>
              <a:t> </a:t>
            </a:r>
            <a:r>
              <a:rPr sz="1800" spc="-5" dirty="0">
                <a:solidFill>
                  <a:srgbClr val="0D0D0D"/>
                </a:solidFill>
                <a:latin typeface="Georgia"/>
                <a:cs typeface="Georgia"/>
              </a:rPr>
              <a:t>be</a:t>
            </a:r>
            <a:r>
              <a:rPr sz="1800" spc="10" dirty="0">
                <a:solidFill>
                  <a:srgbClr val="0D0D0D"/>
                </a:solidFill>
                <a:latin typeface="Georgia"/>
                <a:cs typeface="Georgia"/>
              </a:rPr>
              <a:t> </a:t>
            </a:r>
            <a:r>
              <a:rPr sz="1800" dirty="0">
                <a:solidFill>
                  <a:srgbClr val="0D0D0D"/>
                </a:solidFill>
                <a:latin typeface="Georgia"/>
                <a:cs typeface="Georgia"/>
              </a:rPr>
              <a:t>the</a:t>
            </a:r>
            <a:r>
              <a:rPr sz="1800" spc="-10" dirty="0">
                <a:solidFill>
                  <a:srgbClr val="0D0D0D"/>
                </a:solidFill>
                <a:latin typeface="Georgia"/>
                <a:cs typeface="Georgia"/>
              </a:rPr>
              <a:t> foundation</a:t>
            </a:r>
            <a:r>
              <a:rPr sz="1800" spc="60" dirty="0">
                <a:solidFill>
                  <a:srgbClr val="0D0D0D"/>
                </a:solidFill>
                <a:latin typeface="Georgia"/>
                <a:cs typeface="Georgia"/>
              </a:rPr>
              <a:t> </a:t>
            </a:r>
            <a:r>
              <a:rPr sz="1800" spc="-10" dirty="0">
                <a:solidFill>
                  <a:srgbClr val="0D0D0D"/>
                </a:solidFill>
                <a:latin typeface="Georgia"/>
                <a:cs typeface="Georgia"/>
              </a:rPr>
              <a:t>of</a:t>
            </a:r>
            <a:r>
              <a:rPr sz="1800" spc="5" dirty="0">
                <a:solidFill>
                  <a:srgbClr val="0D0D0D"/>
                </a:solidFill>
                <a:latin typeface="Georgia"/>
                <a:cs typeface="Georgia"/>
              </a:rPr>
              <a:t> </a:t>
            </a:r>
            <a:r>
              <a:rPr sz="1800" spc="-10" dirty="0">
                <a:solidFill>
                  <a:srgbClr val="0D0D0D"/>
                </a:solidFill>
                <a:latin typeface="Georgia"/>
                <a:cs typeface="Georgia"/>
              </a:rPr>
              <a:t>your </a:t>
            </a:r>
            <a:r>
              <a:rPr sz="1800" spc="-5" dirty="0">
                <a:solidFill>
                  <a:srgbClr val="0D0D0D"/>
                </a:solidFill>
                <a:latin typeface="Georgia"/>
                <a:cs typeface="Georgia"/>
              </a:rPr>
              <a:t> homepage.</a:t>
            </a:r>
            <a:r>
              <a:rPr sz="1800" spc="25" dirty="0">
                <a:solidFill>
                  <a:srgbClr val="0D0D0D"/>
                </a:solidFill>
                <a:latin typeface="Georgia"/>
                <a:cs typeface="Georgia"/>
              </a:rPr>
              <a:t> </a:t>
            </a:r>
            <a:r>
              <a:rPr sz="1800" spc="-5" dirty="0">
                <a:solidFill>
                  <a:srgbClr val="0D0D0D"/>
                </a:solidFill>
                <a:latin typeface="Georgia"/>
                <a:cs typeface="Georgia"/>
              </a:rPr>
              <a:t>Home</a:t>
            </a:r>
            <a:r>
              <a:rPr sz="1800" dirty="0">
                <a:solidFill>
                  <a:srgbClr val="0D0D0D"/>
                </a:solidFill>
                <a:latin typeface="Georgia"/>
                <a:cs typeface="Georgia"/>
              </a:rPr>
              <a:t> </a:t>
            </a:r>
            <a:r>
              <a:rPr sz="1800" spc="-5" dirty="0">
                <a:solidFill>
                  <a:srgbClr val="0D0D0D"/>
                </a:solidFill>
                <a:latin typeface="Georgia"/>
                <a:cs typeface="Georgia"/>
              </a:rPr>
              <a:t>page</a:t>
            </a:r>
            <a:r>
              <a:rPr sz="1800" spc="5" dirty="0">
                <a:solidFill>
                  <a:srgbClr val="0D0D0D"/>
                </a:solidFill>
                <a:latin typeface="Georgia"/>
                <a:cs typeface="Georgia"/>
              </a:rPr>
              <a:t> </a:t>
            </a:r>
            <a:r>
              <a:rPr sz="1800" dirty="0">
                <a:solidFill>
                  <a:srgbClr val="0D0D0D"/>
                </a:solidFill>
                <a:latin typeface="Georgia"/>
                <a:cs typeface="Georgia"/>
              </a:rPr>
              <a:t>is</a:t>
            </a:r>
            <a:r>
              <a:rPr sz="1800" spc="-20" dirty="0">
                <a:solidFill>
                  <a:srgbClr val="0D0D0D"/>
                </a:solidFill>
                <a:latin typeface="Georgia"/>
                <a:cs typeface="Georgia"/>
              </a:rPr>
              <a:t> </a:t>
            </a:r>
            <a:r>
              <a:rPr sz="1800" dirty="0">
                <a:solidFill>
                  <a:srgbClr val="0D0D0D"/>
                </a:solidFill>
                <a:latin typeface="Georgia"/>
                <a:cs typeface="Georgia"/>
              </a:rPr>
              <a:t>the</a:t>
            </a:r>
            <a:r>
              <a:rPr sz="1800" spc="-20" dirty="0">
                <a:solidFill>
                  <a:srgbClr val="0D0D0D"/>
                </a:solidFill>
                <a:latin typeface="Georgia"/>
                <a:cs typeface="Georgia"/>
              </a:rPr>
              <a:t> </a:t>
            </a:r>
            <a:r>
              <a:rPr sz="1800" spc="-5" dirty="0">
                <a:solidFill>
                  <a:srgbClr val="0D0D0D"/>
                </a:solidFill>
                <a:latin typeface="Georgia"/>
                <a:cs typeface="Georgia"/>
              </a:rPr>
              <a:t>first</a:t>
            </a:r>
            <a:r>
              <a:rPr sz="1800" spc="15" dirty="0">
                <a:solidFill>
                  <a:srgbClr val="0D0D0D"/>
                </a:solidFill>
                <a:latin typeface="Georgia"/>
                <a:cs typeface="Georgia"/>
              </a:rPr>
              <a:t> </a:t>
            </a:r>
            <a:r>
              <a:rPr sz="1800" spc="-5" dirty="0">
                <a:solidFill>
                  <a:srgbClr val="0D0D0D"/>
                </a:solidFill>
                <a:latin typeface="Georgia"/>
                <a:cs typeface="Georgia"/>
              </a:rPr>
              <a:t>thing </a:t>
            </a:r>
            <a:r>
              <a:rPr sz="1800" dirty="0">
                <a:solidFill>
                  <a:srgbClr val="0D0D0D"/>
                </a:solidFill>
                <a:latin typeface="Georgia"/>
                <a:cs typeface="Georgia"/>
              </a:rPr>
              <a:t> </a:t>
            </a:r>
            <a:r>
              <a:rPr sz="1800" spc="-10" dirty="0">
                <a:solidFill>
                  <a:srgbClr val="0D0D0D"/>
                </a:solidFill>
                <a:latin typeface="Georgia"/>
                <a:cs typeface="Georgia"/>
              </a:rPr>
              <a:t>customers</a:t>
            </a:r>
            <a:r>
              <a:rPr sz="1800" spc="30" dirty="0">
                <a:solidFill>
                  <a:srgbClr val="0D0D0D"/>
                </a:solidFill>
                <a:latin typeface="Georgia"/>
                <a:cs typeface="Georgia"/>
              </a:rPr>
              <a:t> </a:t>
            </a:r>
            <a:r>
              <a:rPr sz="1800" spc="-10" dirty="0">
                <a:solidFill>
                  <a:srgbClr val="0D0D0D"/>
                </a:solidFill>
                <a:latin typeface="Georgia"/>
                <a:cs typeface="Georgia"/>
              </a:rPr>
              <a:t>see</a:t>
            </a:r>
            <a:r>
              <a:rPr sz="1800" spc="10" dirty="0">
                <a:solidFill>
                  <a:srgbClr val="0D0D0D"/>
                </a:solidFill>
                <a:latin typeface="Georgia"/>
                <a:cs typeface="Georgia"/>
              </a:rPr>
              <a:t> </a:t>
            </a:r>
            <a:r>
              <a:rPr sz="1800" spc="-5" dirty="0">
                <a:solidFill>
                  <a:srgbClr val="0D0D0D"/>
                </a:solidFill>
                <a:latin typeface="Georgia"/>
                <a:cs typeface="Georgia"/>
              </a:rPr>
              <a:t>when</a:t>
            </a:r>
            <a:r>
              <a:rPr sz="1800" spc="10" dirty="0">
                <a:solidFill>
                  <a:srgbClr val="0D0D0D"/>
                </a:solidFill>
                <a:latin typeface="Georgia"/>
                <a:cs typeface="Georgia"/>
              </a:rPr>
              <a:t> </a:t>
            </a:r>
            <a:r>
              <a:rPr sz="1800" spc="-5" dirty="0">
                <a:solidFill>
                  <a:srgbClr val="0D0D0D"/>
                </a:solidFill>
                <a:latin typeface="Georgia"/>
                <a:cs typeface="Georgia"/>
              </a:rPr>
              <a:t>they</a:t>
            </a:r>
            <a:r>
              <a:rPr sz="1800" spc="20" dirty="0">
                <a:solidFill>
                  <a:srgbClr val="0D0D0D"/>
                </a:solidFill>
                <a:latin typeface="Georgia"/>
                <a:cs typeface="Georgia"/>
              </a:rPr>
              <a:t> </a:t>
            </a:r>
            <a:r>
              <a:rPr sz="1800" spc="-5" dirty="0">
                <a:solidFill>
                  <a:srgbClr val="0D0D0D"/>
                </a:solidFill>
                <a:latin typeface="Georgia"/>
                <a:cs typeface="Georgia"/>
              </a:rPr>
              <a:t>land</a:t>
            </a:r>
            <a:r>
              <a:rPr sz="1800" spc="10" dirty="0">
                <a:solidFill>
                  <a:srgbClr val="0D0D0D"/>
                </a:solidFill>
                <a:latin typeface="Georgia"/>
                <a:cs typeface="Georgia"/>
              </a:rPr>
              <a:t> </a:t>
            </a:r>
            <a:r>
              <a:rPr sz="1800" spc="-10" dirty="0">
                <a:solidFill>
                  <a:srgbClr val="0D0D0D"/>
                </a:solidFill>
                <a:latin typeface="Georgia"/>
                <a:cs typeface="Georgia"/>
              </a:rPr>
              <a:t>on</a:t>
            </a:r>
            <a:r>
              <a:rPr sz="1800" spc="10" dirty="0">
                <a:solidFill>
                  <a:srgbClr val="0D0D0D"/>
                </a:solidFill>
                <a:latin typeface="Georgia"/>
                <a:cs typeface="Georgia"/>
              </a:rPr>
              <a:t> </a:t>
            </a:r>
            <a:r>
              <a:rPr sz="1800" spc="-10" dirty="0">
                <a:solidFill>
                  <a:srgbClr val="0D0D0D"/>
                </a:solidFill>
                <a:latin typeface="Georgia"/>
                <a:cs typeface="Georgia"/>
              </a:rPr>
              <a:t>your </a:t>
            </a:r>
            <a:r>
              <a:rPr sz="1800" spc="-5" dirty="0">
                <a:solidFill>
                  <a:srgbClr val="0D0D0D"/>
                </a:solidFill>
                <a:latin typeface="Georgia"/>
                <a:cs typeface="Georgia"/>
              </a:rPr>
              <a:t> website,</a:t>
            </a:r>
            <a:r>
              <a:rPr sz="1800" spc="100" dirty="0">
                <a:solidFill>
                  <a:srgbClr val="0D0D0D"/>
                </a:solidFill>
                <a:latin typeface="Georgia"/>
                <a:cs typeface="Georgia"/>
              </a:rPr>
              <a:t> </a:t>
            </a:r>
            <a:r>
              <a:rPr sz="1800" dirty="0">
                <a:solidFill>
                  <a:srgbClr val="0D0D0D"/>
                </a:solidFill>
                <a:latin typeface="Georgia"/>
                <a:cs typeface="Georgia"/>
              </a:rPr>
              <a:t>and</a:t>
            </a:r>
            <a:r>
              <a:rPr sz="1800" spc="80" dirty="0">
                <a:solidFill>
                  <a:srgbClr val="0D0D0D"/>
                </a:solidFill>
                <a:latin typeface="Georgia"/>
                <a:cs typeface="Georgia"/>
              </a:rPr>
              <a:t> </a:t>
            </a:r>
            <a:r>
              <a:rPr sz="1800" spc="-5" dirty="0">
                <a:solidFill>
                  <a:srgbClr val="0D0D0D"/>
                </a:solidFill>
                <a:latin typeface="Georgia"/>
                <a:cs typeface="Georgia"/>
              </a:rPr>
              <a:t>you</a:t>
            </a:r>
            <a:r>
              <a:rPr sz="1800" spc="80" dirty="0">
                <a:solidFill>
                  <a:srgbClr val="0D0D0D"/>
                </a:solidFill>
                <a:latin typeface="Georgia"/>
                <a:cs typeface="Georgia"/>
              </a:rPr>
              <a:t> </a:t>
            </a:r>
            <a:r>
              <a:rPr sz="1800" spc="-10" dirty="0">
                <a:solidFill>
                  <a:srgbClr val="0D0D0D"/>
                </a:solidFill>
                <a:latin typeface="Georgia"/>
                <a:cs typeface="Georgia"/>
              </a:rPr>
              <a:t>don’t</a:t>
            </a:r>
            <a:r>
              <a:rPr sz="1800" spc="85" dirty="0">
                <a:solidFill>
                  <a:srgbClr val="0D0D0D"/>
                </a:solidFill>
                <a:latin typeface="Georgia"/>
                <a:cs typeface="Georgia"/>
              </a:rPr>
              <a:t> </a:t>
            </a:r>
            <a:r>
              <a:rPr sz="1800" spc="-5" dirty="0">
                <a:solidFill>
                  <a:srgbClr val="0D0D0D"/>
                </a:solidFill>
                <a:latin typeface="Georgia"/>
                <a:cs typeface="Georgia"/>
              </a:rPr>
              <a:t>want</a:t>
            </a:r>
            <a:r>
              <a:rPr sz="1800" spc="80" dirty="0">
                <a:solidFill>
                  <a:srgbClr val="0D0D0D"/>
                </a:solidFill>
                <a:latin typeface="Georgia"/>
                <a:cs typeface="Georgia"/>
              </a:rPr>
              <a:t> </a:t>
            </a:r>
            <a:r>
              <a:rPr sz="1800" spc="-5" dirty="0">
                <a:solidFill>
                  <a:srgbClr val="0D0D0D"/>
                </a:solidFill>
                <a:latin typeface="Georgia"/>
                <a:cs typeface="Georgia"/>
              </a:rPr>
              <a:t>to</a:t>
            </a:r>
            <a:r>
              <a:rPr sz="1800" spc="75" dirty="0">
                <a:solidFill>
                  <a:srgbClr val="0D0D0D"/>
                </a:solidFill>
                <a:latin typeface="Georgia"/>
                <a:cs typeface="Georgia"/>
              </a:rPr>
              <a:t> </a:t>
            </a:r>
            <a:r>
              <a:rPr sz="1800" spc="-5" dirty="0">
                <a:solidFill>
                  <a:srgbClr val="0D0D0D"/>
                </a:solidFill>
                <a:latin typeface="Georgia"/>
                <a:cs typeface="Georgia"/>
              </a:rPr>
              <a:t>go </a:t>
            </a:r>
            <a:r>
              <a:rPr sz="1800" dirty="0">
                <a:solidFill>
                  <a:srgbClr val="0D0D0D"/>
                </a:solidFill>
                <a:latin typeface="Georgia"/>
                <a:cs typeface="Georgia"/>
              </a:rPr>
              <a:t> </a:t>
            </a:r>
            <a:r>
              <a:rPr sz="1800" spc="-5" dirty="0">
                <a:solidFill>
                  <a:srgbClr val="0D0D0D"/>
                </a:solidFill>
                <a:latin typeface="Georgia"/>
                <a:cs typeface="Georgia"/>
              </a:rPr>
              <a:t>wrong</a:t>
            </a:r>
            <a:r>
              <a:rPr sz="1800" spc="5" dirty="0">
                <a:solidFill>
                  <a:srgbClr val="0D0D0D"/>
                </a:solidFill>
                <a:latin typeface="Georgia"/>
                <a:cs typeface="Georgia"/>
              </a:rPr>
              <a:t> </a:t>
            </a:r>
            <a:r>
              <a:rPr sz="1800" spc="-5" dirty="0">
                <a:solidFill>
                  <a:srgbClr val="0D0D0D"/>
                </a:solidFill>
                <a:latin typeface="Georgia"/>
                <a:cs typeface="Georgia"/>
              </a:rPr>
              <a:t>with</a:t>
            </a:r>
            <a:r>
              <a:rPr sz="1800" dirty="0">
                <a:solidFill>
                  <a:srgbClr val="0D0D0D"/>
                </a:solidFill>
                <a:latin typeface="Georgia"/>
                <a:cs typeface="Georgia"/>
              </a:rPr>
              <a:t> that.</a:t>
            </a:r>
            <a:r>
              <a:rPr sz="1800" spc="10" dirty="0">
                <a:solidFill>
                  <a:srgbClr val="0D0D0D"/>
                </a:solidFill>
                <a:latin typeface="Georgia"/>
                <a:cs typeface="Georgia"/>
              </a:rPr>
              <a:t> </a:t>
            </a:r>
            <a:r>
              <a:rPr sz="1800" spc="-5" dirty="0">
                <a:solidFill>
                  <a:srgbClr val="0D0D0D"/>
                </a:solidFill>
                <a:latin typeface="Georgia"/>
                <a:cs typeface="Georgia"/>
              </a:rPr>
              <a:t>This</a:t>
            </a:r>
            <a:r>
              <a:rPr sz="1800" spc="-20" dirty="0">
                <a:solidFill>
                  <a:srgbClr val="0D0D0D"/>
                </a:solidFill>
                <a:latin typeface="Georgia"/>
                <a:cs typeface="Georgia"/>
              </a:rPr>
              <a:t> </a:t>
            </a:r>
            <a:r>
              <a:rPr sz="1800" dirty="0">
                <a:solidFill>
                  <a:srgbClr val="0D0D0D"/>
                </a:solidFill>
                <a:latin typeface="Georgia"/>
                <a:cs typeface="Georgia"/>
              </a:rPr>
              <a:t>is</a:t>
            </a:r>
            <a:r>
              <a:rPr sz="1800" spc="-15" dirty="0">
                <a:solidFill>
                  <a:srgbClr val="0D0D0D"/>
                </a:solidFill>
                <a:latin typeface="Georgia"/>
                <a:cs typeface="Georgia"/>
              </a:rPr>
              <a:t> </a:t>
            </a:r>
            <a:r>
              <a:rPr sz="1800" dirty="0">
                <a:solidFill>
                  <a:srgbClr val="0D0D0D"/>
                </a:solidFill>
                <a:latin typeface="Georgia"/>
                <a:cs typeface="Georgia"/>
              </a:rPr>
              <a:t>the</a:t>
            </a:r>
            <a:r>
              <a:rPr sz="1800" spc="5" dirty="0">
                <a:solidFill>
                  <a:srgbClr val="0D0D0D"/>
                </a:solidFill>
                <a:latin typeface="Georgia"/>
                <a:cs typeface="Georgia"/>
              </a:rPr>
              <a:t> </a:t>
            </a:r>
            <a:r>
              <a:rPr sz="1800" spc="-5" dirty="0">
                <a:solidFill>
                  <a:srgbClr val="0D0D0D"/>
                </a:solidFill>
                <a:latin typeface="Georgia"/>
                <a:cs typeface="Georgia"/>
              </a:rPr>
              <a:t>place</a:t>
            </a:r>
            <a:r>
              <a:rPr sz="1800" spc="15" dirty="0">
                <a:solidFill>
                  <a:srgbClr val="0D0D0D"/>
                </a:solidFill>
                <a:latin typeface="Georgia"/>
                <a:cs typeface="Georgia"/>
              </a:rPr>
              <a:t> </a:t>
            </a:r>
            <a:r>
              <a:rPr sz="1800" spc="-5" dirty="0">
                <a:solidFill>
                  <a:srgbClr val="0D0D0D"/>
                </a:solidFill>
                <a:latin typeface="Georgia"/>
                <a:cs typeface="Georgia"/>
              </a:rPr>
              <a:t>to </a:t>
            </a:r>
            <a:r>
              <a:rPr sz="1800" dirty="0">
                <a:solidFill>
                  <a:srgbClr val="0D0D0D"/>
                </a:solidFill>
                <a:latin typeface="Georgia"/>
                <a:cs typeface="Georgia"/>
              </a:rPr>
              <a:t> </a:t>
            </a:r>
            <a:r>
              <a:rPr sz="1800" spc="-5" dirty="0">
                <a:solidFill>
                  <a:srgbClr val="0D0D0D"/>
                </a:solidFill>
                <a:latin typeface="Georgia"/>
                <a:cs typeface="Georgia"/>
              </a:rPr>
              <a:t>capture</a:t>
            </a:r>
            <a:r>
              <a:rPr sz="1800" spc="-10" dirty="0">
                <a:solidFill>
                  <a:srgbClr val="0D0D0D"/>
                </a:solidFill>
                <a:latin typeface="Georgia"/>
                <a:cs typeface="Georgia"/>
              </a:rPr>
              <a:t> </a:t>
            </a:r>
            <a:r>
              <a:rPr sz="1800" spc="-5" dirty="0">
                <a:solidFill>
                  <a:srgbClr val="0D0D0D"/>
                </a:solidFill>
                <a:latin typeface="Georgia"/>
                <a:cs typeface="Georgia"/>
              </a:rPr>
              <a:t>their</a:t>
            </a:r>
            <a:r>
              <a:rPr sz="1800" spc="5" dirty="0">
                <a:solidFill>
                  <a:srgbClr val="0D0D0D"/>
                </a:solidFill>
                <a:latin typeface="Georgia"/>
                <a:cs typeface="Georgia"/>
              </a:rPr>
              <a:t> </a:t>
            </a:r>
            <a:r>
              <a:rPr sz="1800" spc="-10" dirty="0">
                <a:solidFill>
                  <a:srgbClr val="0D0D0D"/>
                </a:solidFill>
                <a:latin typeface="Georgia"/>
                <a:cs typeface="Georgia"/>
              </a:rPr>
              <a:t>attention,</a:t>
            </a:r>
            <a:r>
              <a:rPr sz="1800" spc="65" dirty="0">
                <a:solidFill>
                  <a:srgbClr val="0D0D0D"/>
                </a:solidFill>
                <a:latin typeface="Georgia"/>
                <a:cs typeface="Georgia"/>
              </a:rPr>
              <a:t> </a:t>
            </a:r>
            <a:r>
              <a:rPr sz="1800" dirty="0">
                <a:solidFill>
                  <a:srgbClr val="0D0D0D"/>
                </a:solidFill>
                <a:latin typeface="Georgia"/>
                <a:cs typeface="Georgia"/>
              </a:rPr>
              <a:t>and</a:t>
            </a:r>
            <a:r>
              <a:rPr sz="1800" spc="-10" dirty="0">
                <a:solidFill>
                  <a:srgbClr val="0D0D0D"/>
                </a:solidFill>
                <a:latin typeface="Georgia"/>
                <a:cs typeface="Georgia"/>
              </a:rPr>
              <a:t> </a:t>
            </a:r>
            <a:r>
              <a:rPr sz="1800" spc="-5" dirty="0">
                <a:solidFill>
                  <a:srgbClr val="0D0D0D"/>
                </a:solidFill>
                <a:latin typeface="Georgia"/>
                <a:cs typeface="Georgia"/>
              </a:rPr>
              <a:t>they</a:t>
            </a:r>
            <a:r>
              <a:rPr sz="1800" spc="25" dirty="0">
                <a:solidFill>
                  <a:srgbClr val="0D0D0D"/>
                </a:solidFill>
                <a:latin typeface="Georgia"/>
                <a:cs typeface="Georgia"/>
              </a:rPr>
              <a:t> </a:t>
            </a:r>
            <a:r>
              <a:rPr sz="1800" spc="-10" dirty="0">
                <a:solidFill>
                  <a:srgbClr val="0D0D0D"/>
                </a:solidFill>
                <a:latin typeface="Georgia"/>
                <a:cs typeface="Georgia"/>
              </a:rPr>
              <a:t>decide </a:t>
            </a:r>
            <a:r>
              <a:rPr sz="1800" spc="-5" dirty="0">
                <a:solidFill>
                  <a:srgbClr val="0D0D0D"/>
                </a:solidFill>
                <a:latin typeface="Georgia"/>
                <a:cs typeface="Georgia"/>
              </a:rPr>
              <a:t> </a:t>
            </a:r>
            <a:r>
              <a:rPr sz="1800" dirty="0">
                <a:solidFill>
                  <a:srgbClr val="0D0D0D"/>
                </a:solidFill>
                <a:latin typeface="Georgia"/>
                <a:cs typeface="Georgia"/>
              </a:rPr>
              <a:t>if</a:t>
            </a:r>
            <a:r>
              <a:rPr sz="1800" spc="5" dirty="0">
                <a:solidFill>
                  <a:srgbClr val="0D0D0D"/>
                </a:solidFill>
                <a:latin typeface="Georgia"/>
                <a:cs typeface="Georgia"/>
              </a:rPr>
              <a:t> </a:t>
            </a:r>
            <a:r>
              <a:rPr sz="1800" spc="-5" dirty="0">
                <a:solidFill>
                  <a:srgbClr val="0D0D0D"/>
                </a:solidFill>
                <a:latin typeface="Georgia"/>
                <a:cs typeface="Georgia"/>
              </a:rPr>
              <a:t>they wish</a:t>
            </a:r>
            <a:r>
              <a:rPr sz="1800" dirty="0">
                <a:solidFill>
                  <a:srgbClr val="0D0D0D"/>
                </a:solidFill>
                <a:latin typeface="Georgia"/>
                <a:cs typeface="Georgia"/>
              </a:rPr>
              <a:t> </a:t>
            </a:r>
            <a:r>
              <a:rPr sz="1800" spc="-5" dirty="0">
                <a:solidFill>
                  <a:srgbClr val="0D0D0D"/>
                </a:solidFill>
                <a:latin typeface="Georgia"/>
                <a:cs typeface="Georgia"/>
              </a:rPr>
              <a:t>to</a:t>
            </a:r>
            <a:r>
              <a:rPr sz="1800" spc="5" dirty="0">
                <a:solidFill>
                  <a:srgbClr val="0D0D0D"/>
                </a:solidFill>
                <a:latin typeface="Georgia"/>
                <a:cs typeface="Georgia"/>
              </a:rPr>
              <a:t> </a:t>
            </a:r>
            <a:r>
              <a:rPr sz="1800" spc="-10" dirty="0">
                <a:solidFill>
                  <a:srgbClr val="0D0D0D"/>
                </a:solidFill>
                <a:latin typeface="Georgia"/>
                <a:cs typeface="Georgia"/>
              </a:rPr>
              <a:t>delve</a:t>
            </a:r>
            <a:r>
              <a:rPr sz="1800" spc="55" dirty="0">
                <a:solidFill>
                  <a:srgbClr val="0D0D0D"/>
                </a:solidFill>
                <a:latin typeface="Georgia"/>
                <a:cs typeface="Georgia"/>
              </a:rPr>
              <a:t> </a:t>
            </a:r>
            <a:r>
              <a:rPr sz="1800" spc="-5" dirty="0">
                <a:solidFill>
                  <a:srgbClr val="0D0D0D"/>
                </a:solidFill>
                <a:latin typeface="Georgia"/>
                <a:cs typeface="Georgia"/>
              </a:rPr>
              <a:t>into</a:t>
            </a:r>
            <a:r>
              <a:rPr sz="1800" spc="10" dirty="0">
                <a:solidFill>
                  <a:srgbClr val="0D0D0D"/>
                </a:solidFill>
                <a:latin typeface="Georgia"/>
                <a:cs typeface="Georgia"/>
              </a:rPr>
              <a:t> </a:t>
            </a:r>
            <a:r>
              <a:rPr sz="1800" dirty="0">
                <a:solidFill>
                  <a:srgbClr val="0D0D0D"/>
                </a:solidFill>
                <a:latin typeface="Georgia"/>
                <a:cs typeface="Georgia"/>
              </a:rPr>
              <a:t>the</a:t>
            </a:r>
            <a:r>
              <a:rPr sz="1800" spc="-15" dirty="0">
                <a:solidFill>
                  <a:srgbClr val="0D0D0D"/>
                </a:solidFill>
                <a:latin typeface="Georgia"/>
                <a:cs typeface="Georgia"/>
              </a:rPr>
              <a:t> </a:t>
            </a:r>
            <a:r>
              <a:rPr sz="1800" spc="-5" dirty="0">
                <a:solidFill>
                  <a:srgbClr val="0D0D0D"/>
                </a:solidFill>
                <a:latin typeface="Georgia"/>
                <a:cs typeface="Georgia"/>
              </a:rPr>
              <a:t>other </a:t>
            </a:r>
            <a:r>
              <a:rPr sz="1800" dirty="0">
                <a:solidFill>
                  <a:srgbClr val="0D0D0D"/>
                </a:solidFill>
                <a:latin typeface="Georgia"/>
                <a:cs typeface="Georgia"/>
              </a:rPr>
              <a:t> </a:t>
            </a:r>
            <a:r>
              <a:rPr sz="1800" spc="-5" dirty="0">
                <a:solidFill>
                  <a:srgbClr val="0D0D0D"/>
                </a:solidFill>
                <a:latin typeface="Georgia"/>
                <a:cs typeface="Georgia"/>
              </a:rPr>
              <a:t>pages.</a:t>
            </a:r>
            <a:endParaRPr sz="1800">
              <a:latin typeface="Georgia"/>
              <a:cs typeface="Georgia"/>
            </a:endParaRPr>
          </a:p>
          <a:p>
            <a:pPr>
              <a:lnSpc>
                <a:spcPct val="100000"/>
              </a:lnSpc>
            </a:pPr>
            <a:endParaRPr sz="2000">
              <a:latin typeface="Georgia"/>
              <a:cs typeface="Georgia"/>
            </a:endParaRPr>
          </a:p>
          <a:p>
            <a:pPr>
              <a:lnSpc>
                <a:spcPct val="100000"/>
              </a:lnSpc>
              <a:spcBef>
                <a:spcPts val="15"/>
              </a:spcBef>
            </a:pPr>
            <a:endParaRPr sz="1650">
              <a:latin typeface="Georgia"/>
              <a:cs typeface="Georgia"/>
            </a:endParaRPr>
          </a:p>
          <a:p>
            <a:pPr marL="299085" marR="13970" indent="-287020">
              <a:lnSpc>
                <a:spcPct val="100000"/>
              </a:lnSpc>
              <a:spcBef>
                <a:spcPts val="5"/>
              </a:spcBef>
            </a:pPr>
            <a:r>
              <a:rPr sz="1450" spc="-150" dirty="0">
                <a:solidFill>
                  <a:srgbClr val="539E39"/>
                </a:solidFill>
                <a:latin typeface="Lucida Sans Unicode"/>
                <a:cs typeface="Lucida Sans Unicode"/>
              </a:rPr>
              <a:t>▶</a:t>
            </a:r>
            <a:r>
              <a:rPr sz="1450" spc="-90" dirty="0">
                <a:solidFill>
                  <a:srgbClr val="539E39"/>
                </a:solidFill>
                <a:latin typeface="Lucida Sans Unicode"/>
                <a:cs typeface="Lucida Sans Unicode"/>
              </a:rPr>
              <a:t> </a:t>
            </a:r>
            <a:r>
              <a:rPr sz="1800" dirty="0">
                <a:solidFill>
                  <a:srgbClr val="0D0D0D"/>
                </a:solidFill>
                <a:latin typeface="Georgia"/>
                <a:cs typeface="Georgia"/>
              </a:rPr>
              <a:t>A</a:t>
            </a:r>
            <a:r>
              <a:rPr sz="1800" spc="5" dirty="0">
                <a:solidFill>
                  <a:srgbClr val="0D0D0D"/>
                </a:solidFill>
                <a:latin typeface="Georgia"/>
                <a:cs typeface="Georgia"/>
              </a:rPr>
              <a:t> </a:t>
            </a:r>
            <a:r>
              <a:rPr sz="1800" spc="-5" dirty="0">
                <a:solidFill>
                  <a:srgbClr val="0D0D0D"/>
                </a:solidFill>
                <a:latin typeface="Georgia"/>
                <a:cs typeface="Georgia"/>
              </a:rPr>
              <a:t>homepage</a:t>
            </a:r>
            <a:r>
              <a:rPr sz="1800" dirty="0">
                <a:solidFill>
                  <a:srgbClr val="0D0D0D"/>
                </a:solidFill>
                <a:latin typeface="Georgia"/>
                <a:cs typeface="Georgia"/>
              </a:rPr>
              <a:t> </a:t>
            </a:r>
            <a:r>
              <a:rPr sz="1800" spc="-10" dirty="0">
                <a:solidFill>
                  <a:srgbClr val="0D0D0D"/>
                </a:solidFill>
                <a:latin typeface="Georgia"/>
                <a:cs typeface="Georgia"/>
              </a:rPr>
              <a:t>should</a:t>
            </a:r>
            <a:r>
              <a:rPr sz="1800" spc="40" dirty="0">
                <a:solidFill>
                  <a:srgbClr val="0D0D0D"/>
                </a:solidFill>
                <a:latin typeface="Georgia"/>
                <a:cs typeface="Georgia"/>
              </a:rPr>
              <a:t> </a:t>
            </a:r>
            <a:r>
              <a:rPr sz="1800" spc="-5" dirty="0">
                <a:solidFill>
                  <a:srgbClr val="0D0D0D"/>
                </a:solidFill>
                <a:latin typeface="Georgia"/>
                <a:cs typeface="Georgia"/>
              </a:rPr>
              <a:t>be</a:t>
            </a:r>
            <a:r>
              <a:rPr sz="1800" spc="5" dirty="0">
                <a:solidFill>
                  <a:srgbClr val="0D0D0D"/>
                </a:solidFill>
                <a:latin typeface="Georgia"/>
                <a:cs typeface="Georgia"/>
              </a:rPr>
              <a:t> </a:t>
            </a:r>
            <a:r>
              <a:rPr sz="1800" spc="-5" dirty="0">
                <a:solidFill>
                  <a:srgbClr val="0D0D0D"/>
                </a:solidFill>
                <a:latin typeface="Georgia"/>
                <a:cs typeface="Georgia"/>
              </a:rPr>
              <a:t>rife</a:t>
            </a:r>
            <a:r>
              <a:rPr sz="1800" spc="10" dirty="0">
                <a:solidFill>
                  <a:srgbClr val="0D0D0D"/>
                </a:solidFill>
                <a:latin typeface="Georgia"/>
                <a:cs typeface="Georgia"/>
              </a:rPr>
              <a:t> </a:t>
            </a:r>
            <a:r>
              <a:rPr sz="1800" spc="-5" dirty="0">
                <a:solidFill>
                  <a:srgbClr val="0D0D0D"/>
                </a:solidFill>
                <a:latin typeface="Georgia"/>
                <a:cs typeface="Georgia"/>
              </a:rPr>
              <a:t>with</a:t>
            </a:r>
            <a:r>
              <a:rPr sz="1800" spc="5" dirty="0">
                <a:solidFill>
                  <a:srgbClr val="0D0D0D"/>
                </a:solidFill>
                <a:latin typeface="Georgia"/>
                <a:cs typeface="Georgia"/>
              </a:rPr>
              <a:t> </a:t>
            </a:r>
            <a:r>
              <a:rPr sz="1800" spc="-5" dirty="0">
                <a:solidFill>
                  <a:srgbClr val="0D0D0D"/>
                </a:solidFill>
                <a:latin typeface="Georgia"/>
                <a:cs typeface="Georgia"/>
              </a:rPr>
              <a:t>details </a:t>
            </a:r>
            <a:r>
              <a:rPr sz="1800" dirty="0">
                <a:solidFill>
                  <a:srgbClr val="0D0D0D"/>
                </a:solidFill>
                <a:latin typeface="Georgia"/>
                <a:cs typeface="Georgia"/>
              </a:rPr>
              <a:t> </a:t>
            </a:r>
            <a:r>
              <a:rPr sz="1800" spc="-5" dirty="0">
                <a:solidFill>
                  <a:srgbClr val="0D0D0D"/>
                </a:solidFill>
                <a:latin typeface="Georgia"/>
                <a:cs typeface="Georgia"/>
              </a:rPr>
              <a:t>yet</a:t>
            </a:r>
            <a:r>
              <a:rPr sz="1800" spc="5" dirty="0">
                <a:solidFill>
                  <a:srgbClr val="0D0D0D"/>
                </a:solidFill>
                <a:latin typeface="Georgia"/>
                <a:cs typeface="Georgia"/>
              </a:rPr>
              <a:t> </a:t>
            </a:r>
            <a:r>
              <a:rPr sz="1800" spc="-5" dirty="0">
                <a:solidFill>
                  <a:srgbClr val="0D0D0D"/>
                </a:solidFill>
                <a:latin typeface="Georgia"/>
                <a:cs typeface="Georgia"/>
              </a:rPr>
              <a:t>simple.</a:t>
            </a:r>
            <a:r>
              <a:rPr sz="1800" dirty="0">
                <a:solidFill>
                  <a:srgbClr val="0D0D0D"/>
                </a:solidFill>
                <a:latin typeface="Georgia"/>
                <a:cs typeface="Georgia"/>
              </a:rPr>
              <a:t> </a:t>
            </a:r>
            <a:r>
              <a:rPr sz="1800" spc="-10" dirty="0">
                <a:solidFill>
                  <a:srgbClr val="0D0D0D"/>
                </a:solidFill>
                <a:latin typeface="Georgia"/>
                <a:cs typeface="Georgia"/>
              </a:rPr>
              <a:t>Color</a:t>
            </a:r>
            <a:r>
              <a:rPr sz="1800" spc="40" dirty="0">
                <a:solidFill>
                  <a:srgbClr val="0D0D0D"/>
                </a:solidFill>
                <a:latin typeface="Georgia"/>
                <a:cs typeface="Georgia"/>
              </a:rPr>
              <a:t> </a:t>
            </a:r>
            <a:r>
              <a:rPr sz="1800" spc="-10" dirty="0">
                <a:solidFill>
                  <a:srgbClr val="0D0D0D"/>
                </a:solidFill>
                <a:latin typeface="Georgia"/>
                <a:cs typeface="Georgia"/>
              </a:rPr>
              <a:t>schemes,</a:t>
            </a:r>
            <a:r>
              <a:rPr sz="1800" spc="5" dirty="0">
                <a:solidFill>
                  <a:srgbClr val="0D0D0D"/>
                </a:solidFill>
                <a:latin typeface="Georgia"/>
                <a:cs typeface="Georgia"/>
              </a:rPr>
              <a:t> </a:t>
            </a:r>
            <a:r>
              <a:rPr sz="1800" spc="-5" dirty="0">
                <a:solidFill>
                  <a:srgbClr val="0D0D0D"/>
                </a:solidFill>
                <a:latin typeface="Georgia"/>
                <a:cs typeface="Georgia"/>
              </a:rPr>
              <a:t>images,</a:t>
            </a:r>
            <a:r>
              <a:rPr sz="1800" spc="25" dirty="0">
                <a:solidFill>
                  <a:srgbClr val="0D0D0D"/>
                </a:solidFill>
                <a:latin typeface="Georgia"/>
                <a:cs typeface="Georgia"/>
              </a:rPr>
              <a:t> </a:t>
            </a:r>
            <a:r>
              <a:rPr sz="1800" spc="-10" dirty="0">
                <a:solidFill>
                  <a:srgbClr val="0D0D0D"/>
                </a:solidFill>
                <a:latin typeface="Georgia"/>
                <a:cs typeface="Georgia"/>
              </a:rPr>
              <a:t>font, </a:t>
            </a:r>
            <a:r>
              <a:rPr sz="1800" spc="-420" dirty="0">
                <a:solidFill>
                  <a:srgbClr val="0D0D0D"/>
                </a:solidFill>
                <a:latin typeface="Georgia"/>
                <a:cs typeface="Georgia"/>
              </a:rPr>
              <a:t> </a:t>
            </a:r>
            <a:r>
              <a:rPr sz="1800" spc="-10" dirty="0">
                <a:solidFill>
                  <a:srgbClr val="0D0D0D"/>
                </a:solidFill>
                <a:latin typeface="Georgia"/>
                <a:cs typeface="Georgia"/>
              </a:rPr>
              <a:t>tone—every</a:t>
            </a:r>
            <a:r>
              <a:rPr sz="1800" spc="60" dirty="0">
                <a:solidFill>
                  <a:srgbClr val="0D0D0D"/>
                </a:solidFill>
                <a:latin typeface="Georgia"/>
                <a:cs typeface="Georgia"/>
              </a:rPr>
              <a:t> </a:t>
            </a:r>
            <a:r>
              <a:rPr sz="1800" spc="-10" dirty="0">
                <a:solidFill>
                  <a:srgbClr val="0D0D0D"/>
                </a:solidFill>
                <a:latin typeface="Georgia"/>
                <a:cs typeface="Georgia"/>
              </a:rPr>
              <a:t>element</a:t>
            </a:r>
            <a:r>
              <a:rPr sz="1800" spc="40" dirty="0">
                <a:solidFill>
                  <a:srgbClr val="0D0D0D"/>
                </a:solidFill>
                <a:latin typeface="Georgia"/>
                <a:cs typeface="Georgia"/>
              </a:rPr>
              <a:t> </a:t>
            </a:r>
            <a:r>
              <a:rPr sz="1800" spc="-5" dirty="0">
                <a:solidFill>
                  <a:srgbClr val="0D0D0D"/>
                </a:solidFill>
                <a:latin typeface="Georgia"/>
                <a:cs typeface="Georgia"/>
              </a:rPr>
              <a:t>affects</a:t>
            </a:r>
            <a:r>
              <a:rPr sz="1800" spc="35" dirty="0">
                <a:solidFill>
                  <a:srgbClr val="0D0D0D"/>
                </a:solidFill>
                <a:latin typeface="Georgia"/>
                <a:cs typeface="Georgia"/>
              </a:rPr>
              <a:t> </a:t>
            </a:r>
            <a:r>
              <a:rPr sz="1800" dirty="0">
                <a:solidFill>
                  <a:srgbClr val="0D0D0D"/>
                </a:solidFill>
                <a:latin typeface="Georgia"/>
                <a:cs typeface="Georgia"/>
              </a:rPr>
              <a:t>the</a:t>
            </a:r>
            <a:endParaRPr sz="1800">
              <a:latin typeface="Georgia"/>
              <a:cs typeface="Georgia"/>
            </a:endParaRPr>
          </a:p>
          <a:p>
            <a:pPr marL="299085" marR="139065">
              <a:lnSpc>
                <a:spcPct val="100000"/>
              </a:lnSpc>
            </a:pPr>
            <a:r>
              <a:rPr sz="1800" spc="-5" dirty="0">
                <a:solidFill>
                  <a:srgbClr val="0D0D0D"/>
                </a:solidFill>
                <a:latin typeface="Georgia"/>
                <a:cs typeface="Georgia"/>
              </a:rPr>
              <a:t>customer’s</a:t>
            </a:r>
            <a:r>
              <a:rPr sz="1800" spc="10" dirty="0">
                <a:solidFill>
                  <a:srgbClr val="0D0D0D"/>
                </a:solidFill>
                <a:latin typeface="Georgia"/>
                <a:cs typeface="Georgia"/>
              </a:rPr>
              <a:t> </a:t>
            </a:r>
            <a:r>
              <a:rPr sz="1800" spc="-10" dirty="0">
                <a:solidFill>
                  <a:srgbClr val="0D0D0D"/>
                </a:solidFill>
                <a:latin typeface="Georgia"/>
                <a:cs typeface="Georgia"/>
              </a:rPr>
              <a:t>subconscious</a:t>
            </a:r>
            <a:r>
              <a:rPr sz="1800" spc="40" dirty="0">
                <a:solidFill>
                  <a:srgbClr val="0D0D0D"/>
                </a:solidFill>
                <a:latin typeface="Georgia"/>
                <a:cs typeface="Georgia"/>
              </a:rPr>
              <a:t> </a:t>
            </a:r>
            <a:r>
              <a:rPr sz="1800" spc="-5" dirty="0">
                <a:solidFill>
                  <a:srgbClr val="0D0D0D"/>
                </a:solidFill>
                <a:latin typeface="Georgia"/>
                <a:cs typeface="Georgia"/>
              </a:rPr>
              <a:t>thinking.</a:t>
            </a:r>
            <a:r>
              <a:rPr sz="1800" spc="-10" dirty="0">
                <a:solidFill>
                  <a:srgbClr val="0D0D0D"/>
                </a:solidFill>
                <a:latin typeface="Georgia"/>
                <a:cs typeface="Georgia"/>
              </a:rPr>
              <a:t> </a:t>
            </a:r>
            <a:r>
              <a:rPr sz="1800" spc="-5" dirty="0">
                <a:solidFill>
                  <a:srgbClr val="0D0D0D"/>
                </a:solidFill>
                <a:latin typeface="Georgia"/>
                <a:cs typeface="Georgia"/>
              </a:rPr>
              <a:t>The </a:t>
            </a:r>
            <a:r>
              <a:rPr sz="1800" spc="-420" dirty="0">
                <a:solidFill>
                  <a:srgbClr val="0D0D0D"/>
                </a:solidFill>
                <a:latin typeface="Georgia"/>
                <a:cs typeface="Georgia"/>
              </a:rPr>
              <a:t> </a:t>
            </a:r>
            <a:r>
              <a:rPr sz="1800" spc="-5" dirty="0">
                <a:solidFill>
                  <a:srgbClr val="0D0D0D"/>
                </a:solidFill>
                <a:latin typeface="Georgia"/>
                <a:cs typeface="Georgia"/>
              </a:rPr>
              <a:t>page</a:t>
            </a:r>
            <a:r>
              <a:rPr sz="1800" spc="-15" dirty="0">
                <a:solidFill>
                  <a:srgbClr val="0D0D0D"/>
                </a:solidFill>
                <a:latin typeface="Georgia"/>
                <a:cs typeface="Georgia"/>
              </a:rPr>
              <a:t> </a:t>
            </a:r>
            <a:r>
              <a:rPr sz="1800" spc="-10" dirty="0">
                <a:solidFill>
                  <a:srgbClr val="0D0D0D"/>
                </a:solidFill>
                <a:latin typeface="Georgia"/>
                <a:cs typeface="Georgia"/>
              </a:rPr>
              <a:t>should</a:t>
            </a:r>
            <a:r>
              <a:rPr sz="1800" spc="30" dirty="0">
                <a:solidFill>
                  <a:srgbClr val="0D0D0D"/>
                </a:solidFill>
                <a:latin typeface="Georgia"/>
                <a:cs typeface="Georgia"/>
              </a:rPr>
              <a:t> </a:t>
            </a:r>
            <a:r>
              <a:rPr sz="1800" spc="-5" dirty="0">
                <a:solidFill>
                  <a:srgbClr val="0D0D0D"/>
                </a:solidFill>
                <a:latin typeface="Georgia"/>
                <a:cs typeface="Georgia"/>
              </a:rPr>
              <a:t>be</a:t>
            </a:r>
            <a:r>
              <a:rPr sz="1800" spc="5" dirty="0">
                <a:solidFill>
                  <a:srgbClr val="0D0D0D"/>
                </a:solidFill>
                <a:latin typeface="Georgia"/>
                <a:cs typeface="Georgia"/>
              </a:rPr>
              <a:t> </a:t>
            </a:r>
            <a:r>
              <a:rPr sz="1800" spc="-5" dirty="0">
                <a:solidFill>
                  <a:srgbClr val="0D0D0D"/>
                </a:solidFill>
                <a:latin typeface="Georgia"/>
                <a:cs typeface="Georgia"/>
              </a:rPr>
              <a:t>clutter-free,</a:t>
            </a:r>
            <a:r>
              <a:rPr sz="1800" spc="55" dirty="0">
                <a:solidFill>
                  <a:srgbClr val="0D0D0D"/>
                </a:solidFill>
                <a:latin typeface="Georgia"/>
                <a:cs typeface="Georgia"/>
              </a:rPr>
              <a:t> </a:t>
            </a:r>
            <a:r>
              <a:rPr sz="1800" spc="-5" dirty="0">
                <a:solidFill>
                  <a:srgbClr val="0D0D0D"/>
                </a:solidFill>
                <a:latin typeface="Georgia"/>
                <a:cs typeface="Georgia"/>
              </a:rPr>
              <a:t>inviting, </a:t>
            </a:r>
            <a:r>
              <a:rPr sz="1800" dirty="0">
                <a:solidFill>
                  <a:srgbClr val="0D0D0D"/>
                </a:solidFill>
                <a:latin typeface="Georgia"/>
                <a:cs typeface="Georgia"/>
              </a:rPr>
              <a:t> and</a:t>
            </a:r>
            <a:r>
              <a:rPr sz="1800" spc="10" dirty="0">
                <a:solidFill>
                  <a:srgbClr val="0D0D0D"/>
                </a:solidFill>
                <a:latin typeface="Georgia"/>
                <a:cs typeface="Georgia"/>
              </a:rPr>
              <a:t> </a:t>
            </a:r>
            <a:r>
              <a:rPr sz="1800" spc="-5" dirty="0">
                <a:solidFill>
                  <a:srgbClr val="0D0D0D"/>
                </a:solidFill>
                <a:latin typeface="Georgia"/>
                <a:cs typeface="Georgia"/>
              </a:rPr>
              <a:t>pleasing</a:t>
            </a:r>
            <a:r>
              <a:rPr sz="1800" spc="5" dirty="0">
                <a:solidFill>
                  <a:srgbClr val="0D0D0D"/>
                </a:solidFill>
                <a:latin typeface="Georgia"/>
                <a:cs typeface="Georgia"/>
              </a:rPr>
              <a:t> </a:t>
            </a:r>
            <a:r>
              <a:rPr sz="1800" spc="-5" dirty="0">
                <a:solidFill>
                  <a:srgbClr val="0D0D0D"/>
                </a:solidFill>
                <a:latin typeface="Georgia"/>
                <a:cs typeface="Georgia"/>
              </a:rPr>
              <a:t>to</a:t>
            </a:r>
            <a:r>
              <a:rPr sz="1800" spc="10" dirty="0">
                <a:solidFill>
                  <a:srgbClr val="0D0D0D"/>
                </a:solidFill>
                <a:latin typeface="Georgia"/>
                <a:cs typeface="Georgia"/>
              </a:rPr>
              <a:t> </a:t>
            </a:r>
            <a:r>
              <a:rPr sz="1800" dirty="0">
                <a:solidFill>
                  <a:srgbClr val="0D0D0D"/>
                </a:solidFill>
                <a:latin typeface="Georgia"/>
                <a:cs typeface="Georgia"/>
              </a:rPr>
              <a:t>the</a:t>
            </a:r>
            <a:r>
              <a:rPr sz="1800" spc="-15" dirty="0">
                <a:solidFill>
                  <a:srgbClr val="0D0D0D"/>
                </a:solidFill>
                <a:latin typeface="Georgia"/>
                <a:cs typeface="Georgia"/>
              </a:rPr>
              <a:t> </a:t>
            </a:r>
            <a:r>
              <a:rPr sz="1800" spc="-10" dirty="0">
                <a:solidFill>
                  <a:srgbClr val="0D0D0D"/>
                </a:solidFill>
                <a:latin typeface="Georgia"/>
                <a:cs typeface="Georgia"/>
              </a:rPr>
              <a:t>eyes.</a:t>
            </a:r>
            <a:endParaRPr sz="1800">
              <a:latin typeface="Georgia"/>
              <a:cs typeface="Georgia"/>
            </a:endParaRPr>
          </a:p>
        </p:txBody>
      </p:sp>
      <p:grpSp>
        <p:nvGrpSpPr>
          <p:cNvPr id="4" name="object 4"/>
          <p:cNvGrpSpPr/>
          <p:nvPr/>
        </p:nvGrpSpPr>
        <p:grpSpPr>
          <a:xfrm>
            <a:off x="38100" y="2148839"/>
            <a:ext cx="6454775" cy="3439160"/>
            <a:chOff x="38100" y="2148839"/>
            <a:chExt cx="6454775" cy="3439160"/>
          </a:xfrm>
        </p:grpSpPr>
        <p:pic>
          <p:nvPicPr>
            <p:cNvPr id="5" name="object 5"/>
            <p:cNvPicPr/>
            <p:nvPr/>
          </p:nvPicPr>
          <p:blipFill>
            <a:blip r:embed="rId2" cstate="print"/>
            <a:stretch>
              <a:fillRect/>
            </a:stretch>
          </p:blipFill>
          <p:spPr>
            <a:xfrm>
              <a:off x="152400" y="2148839"/>
              <a:ext cx="6041136" cy="3267455"/>
            </a:xfrm>
            <a:prstGeom prst="rect">
              <a:avLst/>
            </a:prstGeom>
          </p:spPr>
        </p:pic>
        <p:pic>
          <p:nvPicPr>
            <p:cNvPr id="6" name="object 6"/>
            <p:cNvPicPr/>
            <p:nvPr/>
          </p:nvPicPr>
          <p:blipFill>
            <a:blip r:embed="rId3" cstate="print"/>
            <a:stretch>
              <a:fillRect/>
            </a:stretch>
          </p:blipFill>
          <p:spPr>
            <a:xfrm>
              <a:off x="38100" y="2152502"/>
              <a:ext cx="6454744" cy="3435497"/>
            </a:xfrm>
            <a:prstGeom prst="rect">
              <a:avLst/>
            </a:prstGeom>
          </p:spPr>
        </p:pic>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15772" y="333247"/>
            <a:ext cx="3265170" cy="574040"/>
          </a:xfrm>
          <a:prstGeom prst="rect">
            <a:avLst/>
          </a:prstGeom>
        </p:spPr>
        <p:txBody>
          <a:bodyPr vert="horz" wrap="square" lIns="0" tIns="12700" rIns="0" bIns="0" rtlCol="0">
            <a:spAutoFit/>
          </a:bodyPr>
          <a:lstStyle/>
          <a:p>
            <a:pPr marL="12700">
              <a:lnSpc>
                <a:spcPct val="100000"/>
              </a:lnSpc>
              <a:spcBef>
                <a:spcPts val="100"/>
              </a:spcBef>
            </a:pPr>
            <a:r>
              <a:rPr sz="3600" spc="-5" dirty="0">
                <a:solidFill>
                  <a:srgbClr val="539E39"/>
                </a:solidFill>
              </a:rPr>
              <a:t>SIGN-UP</a:t>
            </a:r>
            <a:r>
              <a:rPr sz="3600" spc="-60" dirty="0">
                <a:solidFill>
                  <a:srgbClr val="539E39"/>
                </a:solidFill>
              </a:rPr>
              <a:t> </a:t>
            </a:r>
            <a:r>
              <a:rPr sz="3600" spc="-5" dirty="0">
                <a:solidFill>
                  <a:srgbClr val="539E39"/>
                </a:solidFill>
              </a:rPr>
              <a:t>PAGE</a:t>
            </a:r>
            <a:endParaRPr sz="3600"/>
          </a:p>
        </p:txBody>
      </p:sp>
      <p:sp>
        <p:nvSpPr>
          <p:cNvPr id="3" name="object 3"/>
          <p:cNvSpPr txBox="1"/>
          <p:nvPr/>
        </p:nvSpPr>
        <p:spPr>
          <a:xfrm>
            <a:off x="7244588" y="1896236"/>
            <a:ext cx="4484370" cy="4194175"/>
          </a:xfrm>
          <a:prstGeom prst="rect">
            <a:avLst/>
          </a:prstGeom>
        </p:spPr>
        <p:txBody>
          <a:bodyPr vert="horz" wrap="square" lIns="0" tIns="48895" rIns="0" bIns="0" rtlCol="0">
            <a:spAutoFit/>
          </a:bodyPr>
          <a:lstStyle/>
          <a:p>
            <a:pPr marL="299085" marR="172720" indent="-287020">
              <a:lnSpc>
                <a:spcPct val="90100"/>
              </a:lnSpc>
              <a:spcBef>
                <a:spcPts val="385"/>
              </a:spcBef>
            </a:pPr>
            <a:r>
              <a:rPr sz="1900" spc="-170" dirty="0">
                <a:solidFill>
                  <a:srgbClr val="539E39"/>
                </a:solidFill>
                <a:latin typeface="Lucida Sans Unicode"/>
                <a:cs typeface="Lucida Sans Unicode"/>
              </a:rPr>
              <a:t>▶</a:t>
            </a:r>
            <a:r>
              <a:rPr sz="1900" spc="-35" dirty="0">
                <a:solidFill>
                  <a:srgbClr val="539E39"/>
                </a:solidFill>
                <a:latin typeface="Lucida Sans Unicode"/>
                <a:cs typeface="Lucida Sans Unicode"/>
              </a:rPr>
              <a:t> </a:t>
            </a:r>
            <a:r>
              <a:rPr sz="2400" dirty="0">
                <a:solidFill>
                  <a:srgbClr val="0D0D0D"/>
                </a:solidFill>
                <a:latin typeface="Georgia"/>
                <a:cs typeface="Georgia"/>
              </a:rPr>
              <a:t>The</a:t>
            </a:r>
            <a:r>
              <a:rPr sz="2400" spc="5" dirty="0">
                <a:solidFill>
                  <a:srgbClr val="0D0D0D"/>
                </a:solidFill>
                <a:latin typeface="Georgia"/>
                <a:cs typeface="Georgia"/>
              </a:rPr>
              <a:t> </a:t>
            </a:r>
            <a:r>
              <a:rPr sz="2400" spc="-5" dirty="0">
                <a:solidFill>
                  <a:srgbClr val="0D0D0D"/>
                </a:solidFill>
                <a:latin typeface="Georgia"/>
                <a:cs typeface="Georgia"/>
              </a:rPr>
              <a:t>s</a:t>
            </a:r>
            <a:r>
              <a:rPr sz="2400" spc="-15" dirty="0">
                <a:solidFill>
                  <a:srgbClr val="0D0D0D"/>
                </a:solidFill>
                <a:latin typeface="Georgia"/>
                <a:cs typeface="Georgia"/>
              </a:rPr>
              <a:t>i</a:t>
            </a:r>
            <a:r>
              <a:rPr sz="2400" spc="-5" dirty="0">
                <a:solidFill>
                  <a:srgbClr val="0D0D0D"/>
                </a:solidFill>
                <a:latin typeface="Georgia"/>
                <a:cs typeface="Georgia"/>
              </a:rPr>
              <a:t>g</a:t>
            </a:r>
            <a:r>
              <a:rPr sz="2400" dirty="0">
                <a:solidFill>
                  <a:srgbClr val="0D0D0D"/>
                </a:solidFill>
                <a:latin typeface="Georgia"/>
                <a:cs typeface="Georgia"/>
              </a:rPr>
              <a:t>n</a:t>
            </a:r>
            <a:r>
              <a:rPr sz="2400" spc="-10" dirty="0">
                <a:solidFill>
                  <a:srgbClr val="0D0D0D"/>
                </a:solidFill>
                <a:latin typeface="Georgia"/>
                <a:cs typeface="Georgia"/>
              </a:rPr>
              <a:t>-</a:t>
            </a:r>
            <a:r>
              <a:rPr sz="2400" spc="5" dirty="0">
                <a:solidFill>
                  <a:srgbClr val="0D0D0D"/>
                </a:solidFill>
                <a:latin typeface="Georgia"/>
                <a:cs typeface="Georgia"/>
              </a:rPr>
              <a:t>u</a:t>
            </a:r>
            <a:r>
              <a:rPr sz="2400" dirty="0">
                <a:solidFill>
                  <a:srgbClr val="0D0D0D"/>
                </a:solidFill>
                <a:latin typeface="Georgia"/>
                <a:cs typeface="Georgia"/>
              </a:rPr>
              <a:t>p</a:t>
            </a:r>
            <a:r>
              <a:rPr sz="2400" spc="-5" dirty="0">
                <a:solidFill>
                  <a:srgbClr val="0D0D0D"/>
                </a:solidFill>
                <a:latin typeface="Georgia"/>
                <a:cs typeface="Georgia"/>
              </a:rPr>
              <a:t> p</a:t>
            </a:r>
            <a:r>
              <a:rPr sz="2400" spc="-20" dirty="0">
                <a:solidFill>
                  <a:srgbClr val="0D0D0D"/>
                </a:solidFill>
                <a:latin typeface="Georgia"/>
                <a:cs typeface="Georgia"/>
              </a:rPr>
              <a:t>a</a:t>
            </a:r>
            <a:r>
              <a:rPr sz="2400" spc="-5" dirty="0">
                <a:solidFill>
                  <a:srgbClr val="0D0D0D"/>
                </a:solidFill>
                <a:latin typeface="Georgia"/>
                <a:cs typeface="Georgia"/>
              </a:rPr>
              <a:t>g</a:t>
            </a:r>
            <a:r>
              <a:rPr sz="2400" dirty="0">
                <a:solidFill>
                  <a:srgbClr val="0D0D0D"/>
                </a:solidFill>
                <a:latin typeface="Georgia"/>
                <a:cs typeface="Georgia"/>
              </a:rPr>
              <a:t>e</a:t>
            </a:r>
            <a:r>
              <a:rPr sz="2400" spc="10" dirty="0">
                <a:solidFill>
                  <a:srgbClr val="0D0D0D"/>
                </a:solidFill>
                <a:latin typeface="Georgia"/>
                <a:cs typeface="Georgia"/>
              </a:rPr>
              <a:t> </a:t>
            </a:r>
            <a:r>
              <a:rPr sz="2400" spc="-5" dirty="0">
                <a:solidFill>
                  <a:srgbClr val="0D0D0D"/>
                </a:solidFill>
                <a:latin typeface="Georgia"/>
                <a:cs typeface="Georgia"/>
              </a:rPr>
              <a:t>h</a:t>
            </a:r>
            <a:r>
              <a:rPr sz="2400" spc="-15" dirty="0">
                <a:solidFill>
                  <a:srgbClr val="0D0D0D"/>
                </a:solidFill>
                <a:latin typeface="Georgia"/>
                <a:cs typeface="Georgia"/>
              </a:rPr>
              <a:t>a</a:t>
            </a:r>
            <a:r>
              <a:rPr sz="2400" dirty="0">
                <a:solidFill>
                  <a:srgbClr val="0D0D0D"/>
                </a:solidFill>
                <a:latin typeface="Georgia"/>
                <a:cs typeface="Georgia"/>
              </a:rPr>
              <a:t>s</a:t>
            </a:r>
            <a:r>
              <a:rPr sz="2400" spc="10" dirty="0">
                <a:solidFill>
                  <a:srgbClr val="0D0D0D"/>
                </a:solidFill>
                <a:latin typeface="Georgia"/>
                <a:cs typeface="Georgia"/>
              </a:rPr>
              <a:t> </a:t>
            </a:r>
            <a:r>
              <a:rPr sz="2400" spc="5" dirty="0">
                <a:solidFill>
                  <a:srgbClr val="0D0D0D"/>
                </a:solidFill>
                <a:latin typeface="Georgia"/>
                <a:cs typeface="Georgia"/>
              </a:rPr>
              <a:t>f</a:t>
            </a:r>
            <a:r>
              <a:rPr sz="2400" spc="-10" dirty="0">
                <a:solidFill>
                  <a:srgbClr val="0D0D0D"/>
                </a:solidFill>
                <a:latin typeface="Georgia"/>
                <a:cs typeface="Georgia"/>
              </a:rPr>
              <a:t>ea</a:t>
            </a:r>
            <a:r>
              <a:rPr sz="2400" spc="5" dirty="0">
                <a:solidFill>
                  <a:srgbClr val="0D0D0D"/>
                </a:solidFill>
                <a:latin typeface="Georgia"/>
                <a:cs typeface="Georgia"/>
              </a:rPr>
              <a:t>tu</a:t>
            </a:r>
            <a:r>
              <a:rPr sz="2400" dirty="0">
                <a:solidFill>
                  <a:srgbClr val="0D0D0D"/>
                </a:solidFill>
                <a:latin typeface="Georgia"/>
                <a:cs typeface="Georgia"/>
              </a:rPr>
              <a:t>r</a:t>
            </a:r>
            <a:r>
              <a:rPr sz="2400" spc="-10" dirty="0">
                <a:solidFill>
                  <a:srgbClr val="0D0D0D"/>
                </a:solidFill>
                <a:latin typeface="Georgia"/>
                <a:cs typeface="Georgia"/>
              </a:rPr>
              <a:t>e</a:t>
            </a:r>
            <a:r>
              <a:rPr sz="2400" dirty="0">
                <a:solidFill>
                  <a:srgbClr val="0D0D0D"/>
                </a:solidFill>
                <a:latin typeface="Georgia"/>
                <a:cs typeface="Georgia"/>
              </a:rPr>
              <a:t>s  like full </a:t>
            </a:r>
            <a:r>
              <a:rPr sz="2400" spc="-5" dirty="0">
                <a:solidFill>
                  <a:srgbClr val="0D0D0D"/>
                </a:solidFill>
                <a:latin typeface="Georgia"/>
                <a:cs typeface="Georgia"/>
              </a:rPr>
              <a:t>name, </a:t>
            </a:r>
            <a:r>
              <a:rPr sz="2400" spc="-10" dirty="0">
                <a:solidFill>
                  <a:srgbClr val="0D0D0D"/>
                </a:solidFill>
                <a:latin typeface="Georgia"/>
                <a:cs typeface="Georgia"/>
              </a:rPr>
              <a:t>email </a:t>
            </a:r>
            <a:r>
              <a:rPr sz="2400" dirty="0">
                <a:solidFill>
                  <a:srgbClr val="0D0D0D"/>
                </a:solidFill>
                <a:latin typeface="Georgia"/>
                <a:cs typeface="Georgia"/>
              </a:rPr>
              <a:t>, </a:t>
            </a:r>
            <a:r>
              <a:rPr sz="2400" spc="5" dirty="0">
                <a:solidFill>
                  <a:srgbClr val="0D0D0D"/>
                </a:solidFill>
                <a:latin typeface="Georgia"/>
                <a:cs typeface="Georgia"/>
              </a:rPr>
              <a:t> </a:t>
            </a:r>
            <a:r>
              <a:rPr sz="2400" spc="-5" dirty="0">
                <a:solidFill>
                  <a:srgbClr val="0D0D0D"/>
                </a:solidFill>
                <a:latin typeface="Georgia"/>
                <a:cs typeface="Georgia"/>
              </a:rPr>
              <a:t>username,</a:t>
            </a:r>
            <a:r>
              <a:rPr sz="2400" spc="15" dirty="0">
                <a:solidFill>
                  <a:srgbClr val="0D0D0D"/>
                </a:solidFill>
                <a:latin typeface="Georgia"/>
                <a:cs typeface="Georgia"/>
              </a:rPr>
              <a:t> </a:t>
            </a:r>
            <a:r>
              <a:rPr sz="2400" spc="-10" dirty="0">
                <a:solidFill>
                  <a:srgbClr val="0D0D0D"/>
                </a:solidFill>
                <a:latin typeface="Georgia"/>
                <a:cs typeface="Georgia"/>
              </a:rPr>
              <a:t>password.</a:t>
            </a:r>
            <a:endParaRPr sz="2400">
              <a:latin typeface="Georgia"/>
              <a:cs typeface="Georgia"/>
            </a:endParaRPr>
          </a:p>
          <a:p>
            <a:pPr>
              <a:lnSpc>
                <a:spcPct val="100000"/>
              </a:lnSpc>
            </a:pPr>
            <a:endParaRPr sz="2700">
              <a:latin typeface="Georgia"/>
              <a:cs typeface="Georgia"/>
            </a:endParaRPr>
          </a:p>
          <a:p>
            <a:pPr marL="299085" marR="5080" indent="-287020" algn="just">
              <a:lnSpc>
                <a:spcPts val="2590"/>
              </a:lnSpc>
              <a:spcBef>
                <a:spcPts val="1555"/>
              </a:spcBef>
            </a:pPr>
            <a:r>
              <a:rPr sz="1900" spc="-170" dirty="0">
                <a:solidFill>
                  <a:srgbClr val="539E39"/>
                </a:solidFill>
                <a:latin typeface="Lucida Sans Unicode"/>
                <a:cs typeface="Lucida Sans Unicode"/>
              </a:rPr>
              <a:t>▶</a:t>
            </a:r>
            <a:r>
              <a:rPr sz="1900" spc="-40" dirty="0">
                <a:solidFill>
                  <a:srgbClr val="539E39"/>
                </a:solidFill>
                <a:latin typeface="Lucida Sans Unicode"/>
                <a:cs typeface="Lucida Sans Unicode"/>
              </a:rPr>
              <a:t> </a:t>
            </a:r>
            <a:r>
              <a:rPr sz="2400" dirty="0">
                <a:solidFill>
                  <a:srgbClr val="0D0D0D"/>
                </a:solidFill>
                <a:latin typeface="Georgia"/>
                <a:cs typeface="Georgia"/>
              </a:rPr>
              <a:t>The</a:t>
            </a:r>
            <a:r>
              <a:rPr sz="2400" spc="5" dirty="0">
                <a:solidFill>
                  <a:srgbClr val="0D0D0D"/>
                </a:solidFill>
                <a:latin typeface="Georgia"/>
                <a:cs typeface="Georgia"/>
              </a:rPr>
              <a:t> u</a:t>
            </a:r>
            <a:r>
              <a:rPr sz="2400" spc="-5" dirty="0">
                <a:solidFill>
                  <a:srgbClr val="0D0D0D"/>
                </a:solidFill>
                <a:latin typeface="Georgia"/>
                <a:cs typeface="Georgia"/>
              </a:rPr>
              <a:t>s</a:t>
            </a:r>
            <a:r>
              <a:rPr sz="2400" spc="-15" dirty="0">
                <a:solidFill>
                  <a:srgbClr val="0D0D0D"/>
                </a:solidFill>
                <a:latin typeface="Georgia"/>
                <a:cs typeface="Georgia"/>
              </a:rPr>
              <a:t>e</a:t>
            </a:r>
            <a:r>
              <a:rPr sz="2400" dirty="0">
                <a:solidFill>
                  <a:srgbClr val="0D0D0D"/>
                </a:solidFill>
                <a:latin typeface="Georgia"/>
                <a:cs typeface="Georgia"/>
              </a:rPr>
              <a:t>r </a:t>
            </a:r>
            <a:r>
              <a:rPr sz="2400" spc="-15" dirty="0">
                <a:solidFill>
                  <a:srgbClr val="0D0D0D"/>
                </a:solidFill>
                <a:latin typeface="Georgia"/>
                <a:cs typeface="Georgia"/>
              </a:rPr>
              <a:t>c</a:t>
            </a:r>
            <a:r>
              <a:rPr sz="2400" spc="-10" dirty="0">
                <a:solidFill>
                  <a:srgbClr val="0D0D0D"/>
                </a:solidFill>
                <a:latin typeface="Georgia"/>
                <a:cs typeface="Georgia"/>
              </a:rPr>
              <a:t>a</a:t>
            </a:r>
            <a:r>
              <a:rPr sz="2400" dirty="0">
                <a:solidFill>
                  <a:srgbClr val="0D0D0D"/>
                </a:solidFill>
                <a:latin typeface="Georgia"/>
                <a:cs typeface="Georgia"/>
              </a:rPr>
              <a:t>n </a:t>
            </a:r>
            <a:r>
              <a:rPr sz="2400" spc="-20" dirty="0">
                <a:solidFill>
                  <a:srgbClr val="0D0D0D"/>
                </a:solidFill>
                <a:latin typeface="Georgia"/>
                <a:cs typeface="Georgia"/>
              </a:rPr>
              <a:t>c</a:t>
            </a:r>
            <a:r>
              <a:rPr sz="2400" dirty="0">
                <a:solidFill>
                  <a:srgbClr val="0D0D0D"/>
                </a:solidFill>
                <a:latin typeface="Georgia"/>
                <a:cs typeface="Georgia"/>
              </a:rPr>
              <a:t>r</a:t>
            </a:r>
            <a:r>
              <a:rPr sz="2400" spc="-10" dirty="0">
                <a:solidFill>
                  <a:srgbClr val="0D0D0D"/>
                </a:solidFill>
                <a:latin typeface="Georgia"/>
                <a:cs typeface="Georgia"/>
              </a:rPr>
              <a:t>ea</a:t>
            </a:r>
            <a:r>
              <a:rPr sz="2400" spc="5" dirty="0">
                <a:solidFill>
                  <a:srgbClr val="0D0D0D"/>
                </a:solidFill>
                <a:latin typeface="Georgia"/>
                <a:cs typeface="Georgia"/>
              </a:rPr>
              <a:t>t</a:t>
            </a:r>
            <a:r>
              <a:rPr sz="2400" dirty="0">
                <a:solidFill>
                  <a:srgbClr val="0D0D0D"/>
                </a:solidFill>
                <a:latin typeface="Georgia"/>
                <a:cs typeface="Georgia"/>
              </a:rPr>
              <a:t>e</a:t>
            </a:r>
            <a:r>
              <a:rPr sz="2400" spc="35" dirty="0">
                <a:solidFill>
                  <a:srgbClr val="0D0D0D"/>
                </a:solidFill>
                <a:latin typeface="Georgia"/>
                <a:cs typeface="Georgia"/>
              </a:rPr>
              <a:t> </a:t>
            </a:r>
            <a:r>
              <a:rPr sz="2400" spc="-10" dirty="0">
                <a:solidFill>
                  <a:srgbClr val="0D0D0D"/>
                </a:solidFill>
                <a:latin typeface="Georgia"/>
                <a:cs typeface="Georgia"/>
              </a:rPr>
              <a:t>a</a:t>
            </a:r>
            <a:r>
              <a:rPr sz="2400" dirty="0">
                <a:solidFill>
                  <a:srgbClr val="0D0D0D"/>
                </a:solidFill>
                <a:latin typeface="Georgia"/>
                <a:cs typeface="Georgia"/>
              </a:rPr>
              <a:t>n </a:t>
            </a:r>
            <a:r>
              <a:rPr sz="2400" spc="-20" dirty="0">
                <a:solidFill>
                  <a:srgbClr val="0D0D0D"/>
                </a:solidFill>
                <a:latin typeface="Georgia"/>
                <a:cs typeface="Georgia"/>
              </a:rPr>
              <a:t>a</a:t>
            </a:r>
            <a:r>
              <a:rPr sz="2400" spc="-10" dirty="0">
                <a:solidFill>
                  <a:srgbClr val="0D0D0D"/>
                </a:solidFill>
                <a:latin typeface="Georgia"/>
                <a:cs typeface="Georgia"/>
              </a:rPr>
              <a:t>cc</a:t>
            </a:r>
            <a:r>
              <a:rPr sz="2400" spc="-5" dirty="0">
                <a:solidFill>
                  <a:srgbClr val="0D0D0D"/>
                </a:solidFill>
                <a:latin typeface="Georgia"/>
                <a:cs typeface="Georgia"/>
              </a:rPr>
              <a:t>o</a:t>
            </a:r>
            <a:r>
              <a:rPr sz="2400" spc="5" dirty="0">
                <a:solidFill>
                  <a:srgbClr val="0D0D0D"/>
                </a:solidFill>
                <a:latin typeface="Georgia"/>
                <a:cs typeface="Georgia"/>
              </a:rPr>
              <a:t>u</a:t>
            </a:r>
            <a:r>
              <a:rPr sz="2400" dirty="0">
                <a:solidFill>
                  <a:srgbClr val="0D0D0D"/>
                </a:solidFill>
                <a:latin typeface="Georgia"/>
                <a:cs typeface="Georgia"/>
              </a:rPr>
              <a:t>nt  </a:t>
            </a:r>
            <a:r>
              <a:rPr sz="2400" spc="-5" dirty="0">
                <a:solidFill>
                  <a:srgbClr val="0D0D0D"/>
                </a:solidFill>
                <a:latin typeface="Georgia"/>
                <a:cs typeface="Georgia"/>
              </a:rPr>
              <a:t>by giving their </a:t>
            </a:r>
            <a:r>
              <a:rPr sz="2400" dirty="0">
                <a:solidFill>
                  <a:srgbClr val="0D0D0D"/>
                </a:solidFill>
                <a:latin typeface="Georgia"/>
                <a:cs typeface="Georgia"/>
              </a:rPr>
              <a:t>full </a:t>
            </a:r>
            <a:r>
              <a:rPr sz="2400" spc="-5" dirty="0">
                <a:solidFill>
                  <a:srgbClr val="0D0D0D"/>
                </a:solidFill>
                <a:latin typeface="Georgia"/>
                <a:cs typeface="Georgia"/>
              </a:rPr>
              <a:t>name, </a:t>
            </a:r>
            <a:r>
              <a:rPr sz="2400" spc="-10" dirty="0">
                <a:solidFill>
                  <a:srgbClr val="0D0D0D"/>
                </a:solidFill>
                <a:latin typeface="Georgia"/>
                <a:cs typeface="Georgia"/>
              </a:rPr>
              <a:t>email </a:t>
            </a:r>
            <a:r>
              <a:rPr sz="2400" spc="-565" dirty="0">
                <a:solidFill>
                  <a:srgbClr val="0D0D0D"/>
                </a:solidFill>
                <a:latin typeface="Georgia"/>
                <a:cs typeface="Georgia"/>
              </a:rPr>
              <a:t> </a:t>
            </a:r>
            <a:r>
              <a:rPr sz="2400" spc="-5" dirty="0">
                <a:solidFill>
                  <a:srgbClr val="0D0D0D"/>
                </a:solidFill>
                <a:latin typeface="Georgia"/>
                <a:cs typeface="Georgia"/>
              </a:rPr>
              <a:t>id</a:t>
            </a:r>
            <a:r>
              <a:rPr sz="2400" spc="-20" dirty="0">
                <a:solidFill>
                  <a:srgbClr val="0D0D0D"/>
                </a:solidFill>
                <a:latin typeface="Georgia"/>
                <a:cs typeface="Georgia"/>
              </a:rPr>
              <a:t> </a:t>
            </a:r>
            <a:r>
              <a:rPr sz="2400" dirty="0">
                <a:solidFill>
                  <a:srgbClr val="0D0D0D"/>
                </a:solidFill>
                <a:latin typeface="Georgia"/>
                <a:cs typeface="Georgia"/>
              </a:rPr>
              <a:t>,</a:t>
            </a:r>
            <a:r>
              <a:rPr sz="2400" spc="-5" dirty="0">
                <a:solidFill>
                  <a:srgbClr val="0D0D0D"/>
                </a:solidFill>
                <a:latin typeface="Georgia"/>
                <a:cs typeface="Georgia"/>
              </a:rPr>
              <a:t> username,</a:t>
            </a:r>
            <a:r>
              <a:rPr sz="2400" spc="10" dirty="0">
                <a:solidFill>
                  <a:srgbClr val="0D0D0D"/>
                </a:solidFill>
                <a:latin typeface="Georgia"/>
                <a:cs typeface="Georgia"/>
              </a:rPr>
              <a:t> </a:t>
            </a:r>
            <a:r>
              <a:rPr sz="2400" spc="-10" dirty="0">
                <a:solidFill>
                  <a:srgbClr val="0D0D0D"/>
                </a:solidFill>
                <a:latin typeface="Georgia"/>
                <a:cs typeface="Georgia"/>
              </a:rPr>
              <a:t>password.</a:t>
            </a:r>
            <a:endParaRPr sz="2400">
              <a:latin typeface="Georgia"/>
              <a:cs typeface="Georgia"/>
            </a:endParaRPr>
          </a:p>
          <a:p>
            <a:pPr>
              <a:lnSpc>
                <a:spcPct val="100000"/>
              </a:lnSpc>
              <a:spcBef>
                <a:spcPts val="35"/>
              </a:spcBef>
            </a:pPr>
            <a:endParaRPr sz="4000">
              <a:latin typeface="Georgia"/>
              <a:cs typeface="Georgia"/>
            </a:endParaRPr>
          </a:p>
          <a:p>
            <a:pPr marL="299085" marR="452120" indent="-287020">
              <a:lnSpc>
                <a:spcPct val="90000"/>
              </a:lnSpc>
              <a:spcBef>
                <a:spcPts val="5"/>
              </a:spcBef>
            </a:pPr>
            <a:r>
              <a:rPr sz="1900" spc="-170" dirty="0">
                <a:solidFill>
                  <a:srgbClr val="539E39"/>
                </a:solidFill>
                <a:latin typeface="Lucida Sans Unicode"/>
                <a:cs typeface="Lucida Sans Unicode"/>
              </a:rPr>
              <a:t>▶</a:t>
            </a:r>
            <a:r>
              <a:rPr sz="1900" spc="-35" dirty="0">
                <a:solidFill>
                  <a:srgbClr val="539E39"/>
                </a:solidFill>
                <a:latin typeface="Lucida Sans Unicode"/>
                <a:cs typeface="Lucida Sans Unicode"/>
              </a:rPr>
              <a:t> </a:t>
            </a:r>
            <a:r>
              <a:rPr sz="2400" spc="-10" dirty="0">
                <a:solidFill>
                  <a:srgbClr val="0D0D0D"/>
                </a:solidFill>
                <a:latin typeface="Georgia"/>
                <a:cs typeface="Georgia"/>
              </a:rPr>
              <a:t>O</a:t>
            </a:r>
            <a:r>
              <a:rPr sz="2400" dirty="0">
                <a:solidFill>
                  <a:srgbClr val="0D0D0D"/>
                </a:solidFill>
                <a:latin typeface="Georgia"/>
                <a:cs typeface="Georgia"/>
              </a:rPr>
              <a:t>n</a:t>
            </a:r>
            <a:r>
              <a:rPr sz="2400" spc="-15" dirty="0">
                <a:solidFill>
                  <a:srgbClr val="0D0D0D"/>
                </a:solidFill>
                <a:latin typeface="Georgia"/>
                <a:cs typeface="Georgia"/>
              </a:rPr>
              <a:t>c</a:t>
            </a:r>
            <a:r>
              <a:rPr sz="2400" dirty="0">
                <a:solidFill>
                  <a:srgbClr val="0D0D0D"/>
                </a:solidFill>
                <a:latin typeface="Georgia"/>
                <a:cs typeface="Georgia"/>
              </a:rPr>
              <a:t>e</a:t>
            </a:r>
            <a:r>
              <a:rPr sz="2400" spc="10" dirty="0">
                <a:solidFill>
                  <a:srgbClr val="0D0D0D"/>
                </a:solidFill>
                <a:latin typeface="Georgia"/>
                <a:cs typeface="Georgia"/>
              </a:rPr>
              <a:t> </a:t>
            </a:r>
            <a:r>
              <a:rPr sz="2400" spc="5" dirty="0">
                <a:solidFill>
                  <a:srgbClr val="0D0D0D"/>
                </a:solidFill>
                <a:latin typeface="Georgia"/>
                <a:cs typeface="Georgia"/>
              </a:rPr>
              <a:t>t</a:t>
            </a:r>
            <a:r>
              <a:rPr sz="2400" spc="-5" dirty="0">
                <a:solidFill>
                  <a:srgbClr val="0D0D0D"/>
                </a:solidFill>
                <a:latin typeface="Georgia"/>
                <a:cs typeface="Georgia"/>
              </a:rPr>
              <a:t>h</a:t>
            </a:r>
            <a:r>
              <a:rPr sz="2400" dirty="0">
                <a:solidFill>
                  <a:srgbClr val="0D0D0D"/>
                </a:solidFill>
                <a:latin typeface="Georgia"/>
                <a:cs typeface="Georgia"/>
              </a:rPr>
              <a:t>e</a:t>
            </a:r>
            <a:r>
              <a:rPr sz="2400" spc="-15" dirty="0">
                <a:solidFill>
                  <a:srgbClr val="0D0D0D"/>
                </a:solidFill>
                <a:latin typeface="Georgia"/>
                <a:cs typeface="Georgia"/>
              </a:rPr>
              <a:t> </a:t>
            </a:r>
            <a:r>
              <a:rPr sz="2400" spc="-5" dirty="0">
                <a:solidFill>
                  <a:srgbClr val="0D0D0D"/>
                </a:solidFill>
                <a:latin typeface="Georgia"/>
                <a:cs typeface="Georgia"/>
              </a:rPr>
              <a:t>S</a:t>
            </a:r>
            <a:r>
              <a:rPr sz="2400" spc="-15" dirty="0">
                <a:solidFill>
                  <a:srgbClr val="0D0D0D"/>
                </a:solidFill>
                <a:latin typeface="Georgia"/>
                <a:cs typeface="Georgia"/>
              </a:rPr>
              <a:t>i</a:t>
            </a:r>
            <a:r>
              <a:rPr sz="2400" spc="-5" dirty="0">
                <a:solidFill>
                  <a:srgbClr val="0D0D0D"/>
                </a:solidFill>
                <a:latin typeface="Georgia"/>
                <a:cs typeface="Georgia"/>
              </a:rPr>
              <a:t>gn</a:t>
            </a:r>
            <a:r>
              <a:rPr sz="2400" spc="5" dirty="0">
                <a:solidFill>
                  <a:srgbClr val="0D0D0D"/>
                </a:solidFill>
                <a:latin typeface="Georgia"/>
                <a:cs typeface="Georgia"/>
              </a:rPr>
              <a:t>u</a:t>
            </a:r>
            <a:r>
              <a:rPr sz="2400" dirty="0">
                <a:solidFill>
                  <a:srgbClr val="0D0D0D"/>
                </a:solidFill>
                <a:latin typeface="Georgia"/>
                <a:cs typeface="Georgia"/>
              </a:rPr>
              <a:t>p</a:t>
            </a:r>
            <a:r>
              <a:rPr sz="2400" spc="-5" dirty="0">
                <a:solidFill>
                  <a:srgbClr val="0D0D0D"/>
                </a:solidFill>
                <a:latin typeface="Georgia"/>
                <a:cs typeface="Georgia"/>
              </a:rPr>
              <a:t> b</a:t>
            </a:r>
            <a:r>
              <a:rPr sz="2400" dirty="0">
                <a:solidFill>
                  <a:srgbClr val="0D0D0D"/>
                </a:solidFill>
                <a:latin typeface="Georgia"/>
                <a:cs typeface="Georgia"/>
              </a:rPr>
              <a:t>u</a:t>
            </a:r>
            <a:r>
              <a:rPr sz="2400" spc="5" dirty="0">
                <a:solidFill>
                  <a:srgbClr val="0D0D0D"/>
                </a:solidFill>
                <a:latin typeface="Georgia"/>
                <a:cs typeface="Georgia"/>
              </a:rPr>
              <a:t>tt</a:t>
            </a:r>
            <a:r>
              <a:rPr sz="2400" spc="-5" dirty="0">
                <a:solidFill>
                  <a:srgbClr val="0D0D0D"/>
                </a:solidFill>
                <a:latin typeface="Georgia"/>
                <a:cs typeface="Georgia"/>
              </a:rPr>
              <a:t>o</a:t>
            </a:r>
            <a:r>
              <a:rPr sz="2400" dirty="0">
                <a:solidFill>
                  <a:srgbClr val="0D0D0D"/>
                </a:solidFill>
                <a:latin typeface="Georgia"/>
                <a:cs typeface="Georgia"/>
              </a:rPr>
              <a:t>n</a:t>
            </a:r>
            <a:r>
              <a:rPr sz="2400" spc="-55" dirty="0">
                <a:solidFill>
                  <a:srgbClr val="0D0D0D"/>
                </a:solidFill>
                <a:latin typeface="Georgia"/>
                <a:cs typeface="Georgia"/>
              </a:rPr>
              <a:t> </a:t>
            </a:r>
            <a:r>
              <a:rPr sz="2400" spc="-10" dirty="0">
                <a:solidFill>
                  <a:srgbClr val="0D0D0D"/>
                </a:solidFill>
                <a:latin typeface="Georgia"/>
                <a:cs typeface="Georgia"/>
              </a:rPr>
              <a:t>i</a:t>
            </a:r>
            <a:r>
              <a:rPr sz="2400" dirty="0">
                <a:solidFill>
                  <a:srgbClr val="0D0D0D"/>
                </a:solidFill>
                <a:latin typeface="Georgia"/>
                <a:cs typeface="Georgia"/>
              </a:rPr>
              <a:t>s  </a:t>
            </a:r>
            <a:r>
              <a:rPr sz="2400" spc="-5" dirty="0">
                <a:solidFill>
                  <a:srgbClr val="0D0D0D"/>
                </a:solidFill>
                <a:latin typeface="Georgia"/>
                <a:cs typeface="Georgia"/>
              </a:rPr>
              <a:t>clicked,</a:t>
            </a:r>
            <a:r>
              <a:rPr sz="2400" spc="-15" dirty="0">
                <a:solidFill>
                  <a:srgbClr val="0D0D0D"/>
                </a:solidFill>
                <a:latin typeface="Georgia"/>
                <a:cs typeface="Georgia"/>
              </a:rPr>
              <a:t> </a:t>
            </a:r>
            <a:r>
              <a:rPr sz="2400" dirty="0">
                <a:solidFill>
                  <a:srgbClr val="0D0D0D"/>
                </a:solidFill>
                <a:latin typeface="Georgia"/>
                <a:cs typeface="Georgia"/>
              </a:rPr>
              <a:t>the</a:t>
            </a:r>
            <a:r>
              <a:rPr sz="2400" spc="-40" dirty="0">
                <a:solidFill>
                  <a:srgbClr val="0D0D0D"/>
                </a:solidFill>
                <a:latin typeface="Georgia"/>
                <a:cs typeface="Georgia"/>
              </a:rPr>
              <a:t> </a:t>
            </a:r>
            <a:r>
              <a:rPr sz="2400" spc="-5" dirty="0">
                <a:solidFill>
                  <a:srgbClr val="0D0D0D"/>
                </a:solidFill>
                <a:latin typeface="Georgia"/>
                <a:cs typeface="Georgia"/>
              </a:rPr>
              <a:t>user</a:t>
            </a:r>
            <a:r>
              <a:rPr sz="2400" spc="-25" dirty="0">
                <a:solidFill>
                  <a:srgbClr val="0D0D0D"/>
                </a:solidFill>
                <a:latin typeface="Georgia"/>
                <a:cs typeface="Georgia"/>
              </a:rPr>
              <a:t> </a:t>
            </a:r>
            <a:r>
              <a:rPr sz="2400" spc="-5" dirty="0">
                <a:solidFill>
                  <a:srgbClr val="0D0D0D"/>
                </a:solidFill>
                <a:latin typeface="Georgia"/>
                <a:cs typeface="Georgia"/>
              </a:rPr>
              <a:t>credentials </a:t>
            </a:r>
            <a:r>
              <a:rPr sz="2400" spc="-565" dirty="0">
                <a:solidFill>
                  <a:srgbClr val="0D0D0D"/>
                </a:solidFill>
                <a:latin typeface="Georgia"/>
                <a:cs typeface="Georgia"/>
              </a:rPr>
              <a:t> </a:t>
            </a:r>
            <a:r>
              <a:rPr sz="2400" spc="-5" dirty="0">
                <a:solidFill>
                  <a:srgbClr val="0D0D0D"/>
                </a:solidFill>
                <a:latin typeface="Georgia"/>
                <a:cs typeface="Georgia"/>
              </a:rPr>
              <a:t>will</a:t>
            </a:r>
            <a:r>
              <a:rPr sz="2400" spc="-25" dirty="0">
                <a:solidFill>
                  <a:srgbClr val="0D0D0D"/>
                </a:solidFill>
                <a:latin typeface="Georgia"/>
                <a:cs typeface="Georgia"/>
              </a:rPr>
              <a:t> </a:t>
            </a:r>
            <a:r>
              <a:rPr sz="2400" spc="-5" dirty="0">
                <a:solidFill>
                  <a:srgbClr val="0D0D0D"/>
                </a:solidFill>
                <a:latin typeface="Georgia"/>
                <a:cs typeface="Georgia"/>
              </a:rPr>
              <a:t>get stored</a:t>
            </a:r>
            <a:r>
              <a:rPr sz="2000" spc="-5" dirty="0">
                <a:solidFill>
                  <a:srgbClr val="404040"/>
                </a:solidFill>
                <a:latin typeface="Georgia"/>
                <a:cs typeface="Georgia"/>
              </a:rPr>
              <a:t>.</a:t>
            </a:r>
            <a:endParaRPr sz="2000">
              <a:latin typeface="Georgia"/>
              <a:cs typeface="Georgia"/>
            </a:endParaRPr>
          </a:p>
        </p:txBody>
      </p:sp>
      <p:grpSp>
        <p:nvGrpSpPr>
          <p:cNvPr id="4" name="object 4"/>
          <p:cNvGrpSpPr/>
          <p:nvPr/>
        </p:nvGrpSpPr>
        <p:grpSpPr>
          <a:xfrm>
            <a:off x="127000" y="1301494"/>
            <a:ext cx="6344285" cy="5434965"/>
            <a:chOff x="127000" y="1301494"/>
            <a:chExt cx="6344285" cy="5434965"/>
          </a:xfrm>
        </p:grpSpPr>
        <p:pic>
          <p:nvPicPr>
            <p:cNvPr id="5" name="object 5"/>
            <p:cNvPicPr/>
            <p:nvPr/>
          </p:nvPicPr>
          <p:blipFill>
            <a:blip r:embed="rId2" cstate="print"/>
            <a:stretch>
              <a:fillRect/>
            </a:stretch>
          </p:blipFill>
          <p:spPr>
            <a:xfrm>
              <a:off x="143255" y="1301494"/>
              <a:ext cx="6327648" cy="5434584"/>
            </a:xfrm>
            <a:prstGeom prst="rect">
              <a:avLst/>
            </a:prstGeom>
          </p:spPr>
        </p:pic>
        <p:pic>
          <p:nvPicPr>
            <p:cNvPr id="6" name="object 6"/>
            <p:cNvPicPr/>
            <p:nvPr/>
          </p:nvPicPr>
          <p:blipFill>
            <a:blip r:embed="rId3" cstate="print"/>
            <a:stretch>
              <a:fillRect/>
            </a:stretch>
          </p:blipFill>
          <p:spPr>
            <a:xfrm>
              <a:off x="127000" y="2092355"/>
              <a:ext cx="6329210" cy="3711544"/>
            </a:xfrm>
            <a:prstGeom prst="rect">
              <a:avLst/>
            </a:prstGeom>
          </p:spPr>
        </p:pic>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56539" y="683212"/>
            <a:ext cx="2800985" cy="520065"/>
          </a:xfrm>
          <a:prstGeom prst="rect">
            <a:avLst/>
          </a:prstGeom>
        </p:spPr>
        <p:txBody>
          <a:bodyPr vert="horz" wrap="square" lIns="0" tIns="0" rIns="0" bIns="0" rtlCol="0">
            <a:spAutoFit/>
          </a:bodyPr>
          <a:lstStyle/>
          <a:p>
            <a:pPr>
              <a:lnSpc>
                <a:spcPts val="4025"/>
              </a:lnSpc>
            </a:pPr>
            <a:r>
              <a:rPr sz="3600" dirty="0">
                <a:solidFill>
                  <a:srgbClr val="539E39"/>
                </a:solidFill>
                <a:latin typeface="Georgia"/>
                <a:cs typeface="Georgia"/>
              </a:rPr>
              <a:t>LOGIN</a:t>
            </a:r>
            <a:r>
              <a:rPr sz="3600" spc="-95" dirty="0">
                <a:solidFill>
                  <a:srgbClr val="539E39"/>
                </a:solidFill>
                <a:latin typeface="Georgia"/>
                <a:cs typeface="Georgia"/>
              </a:rPr>
              <a:t> </a:t>
            </a:r>
            <a:r>
              <a:rPr sz="3600" spc="-5" dirty="0">
                <a:solidFill>
                  <a:srgbClr val="539E39"/>
                </a:solidFill>
                <a:latin typeface="Georgia"/>
                <a:cs typeface="Georgia"/>
              </a:rPr>
              <a:t>PAGE</a:t>
            </a:r>
            <a:endParaRPr sz="3600">
              <a:latin typeface="Georgia"/>
              <a:cs typeface="Georgia"/>
            </a:endParaRPr>
          </a:p>
        </p:txBody>
      </p:sp>
      <p:sp>
        <p:nvSpPr>
          <p:cNvPr id="3" name="object 3"/>
          <p:cNvSpPr txBox="1"/>
          <p:nvPr/>
        </p:nvSpPr>
        <p:spPr>
          <a:xfrm>
            <a:off x="6353302" y="2091055"/>
            <a:ext cx="5360035" cy="3695065"/>
          </a:xfrm>
          <a:prstGeom prst="rect">
            <a:avLst/>
          </a:prstGeom>
        </p:spPr>
        <p:txBody>
          <a:bodyPr vert="horz" wrap="square" lIns="0" tIns="13335" rIns="0" bIns="0" rtlCol="0">
            <a:spAutoFit/>
          </a:bodyPr>
          <a:lstStyle/>
          <a:p>
            <a:pPr marL="299085" marR="255904" indent="-287020">
              <a:lnSpc>
                <a:spcPct val="100000"/>
              </a:lnSpc>
              <a:spcBef>
                <a:spcPts val="105"/>
              </a:spcBef>
            </a:pPr>
            <a:r>
              <a:rPr sz="2200" spc="-190" dirty="0">
                <a:solidFill>
                  <a:srgbClr val="539E39"/>
                </a:solidFill>
                <a:latin typeface="Lucida Sans Unicode"/>
                <a:cs typeface="Lucida Sans Unicode"/>
              </a:rPr>
              <a:t>▶</a:t>
            </a:r>
            <a:r>
              <a:rPr sz="2200" spc="-400" dirty="0">
                <a:solidFill>
                  <a:srgbClr val="539E39"/>
                </a:solidFill>
                <a:latin typeface="Lucida Sans Unicode"/>
                <a:cs typeface="Lucida Sans Unicode"/>
              </a:rPr>
              <a:t> </a:t>
            </a:r>
            <a:r>
              <a:rPr sz="2800" spc="5" dirty="0">
                <a:solidFill>
                  <a:srgbClr val="0D0D0D"/>
                </a:solidFill>
                <a:latin typeface="Georgia"/>
                <a:cs typeface="Georgia"/>
              </a:rPr>
              <a:t>I</a:t>
            </a:r>
            <a:r>
              <a:rPr sz="2800" dirty="0">
                <a:solidFill>
                  <a:srgbClr val="0D0D0D"/>
                </a:solidFill>
                <a:latin typeface="Georgia"/>
                <a:cs typeface="Georgia"/>
              </a:rPr>
              <a:t>n</a:t>
            </a:r>
            <a:r>
              <a:rPr sz="2800" spc="-30" dirty="0">
                <a:solidFill>
                  <a:srgbClr val="0D0D0D"/>
                </a:solidFill>
                <a:latin typeface="Georgia"/>
                <a:cs typeface="Georgia"/>
              </a:rPr>
              <a:t> </a:t>
            </a:r>
            <a:r>
              <a:rPr sz="2800" spc="-10" dirty="0">
                <a:solidFill>
                  <a:srgbClr val="0D0D0D"/>
                </a:solidFill>
                <a:latin typeface="Georgia"/>
                <a:cs typeface="Georgia"/>
              </a:rPr>
              <a:t>t</a:t>
            </a:r>
            <a:r>
              <a:rPr sz="2800" spc="-5" dirty="0">
                <a:solidFill>
                  <a:srgbClr val="0D0D0D"/>
                </a:solidFill>
                <a:latin typeface="Georgia"/>
                <a:cs typeface="Georgia"/>
              </a:rPr>
              <a:t>h</a:t>
            </a:r>
            <a:r>
              <a:rPr sz="2800" spc="-10" dirty="0">
                <a:solidFill>
                  <a:srgbClr val="0D0D0D"/>
                </a:solidFill>
                <a:latin typeface="Georgia"/>
                <a:cs typeface="Georgia"/>
              </a:rPr>
              <a:t>i</a:t>
            </a:r>
            <a:r>
              <a:rPr sz="2800" dirty="0">
                <a:solidFill>
                  <a:srgbClr val="0D0D0D"/>
                </a:solidFill>
                <a:latin typeface="Georgia"/>
                <a:cs typeface="Georgia"/>
              </a:rPr>
              <a:t>s</a:t>
            </a:r>
            <a:r>
              <a:rPr sz="2800" spc="5" dirty="0">
                <a:solidFill>
                  <a:srgbClr val="0D0D0D"/>
                </a:solidFill>
                <a:latin typeface="Georgia"/>
                <a:cs typeface="Georgia"/>
              </a:rPr>
              <a:t> </a:t>
            </a:r>
            <a:r>
              <a:rPr sz="2800" spc="-5" dirty="0">
                <a:solidFill>
                  <a:srgbClr val="0D0D0D"/>
                </a:solidFill>
                <a:latin typeface="Georgia"/>
                <a:cs typeface="Georgia"/>
              </a:rPr>
              <a:t>pa</a:t>
            </a:r>
            <a:r>
              <a:rPr sz="2800" spc="5" dirty="0">
                <a:solidFill>
                  <a:srgbClr val="0D0D0D"/>
                </a:solidFill>
                <a:latin typeface="Georgia"/>
                <a:cs typeface="Georgia"/>
              </a:rPr>
              <a:t>ge</a:t>
            </a:r>
            <a:r>
              <a:rPr sz="2800" dirty="0">
                <a:solidFill>
                  <a:srgbClr val="0D0D0D"/>
                </a:solidFill>
                <a:latin typeface="Georgia"/>
                <a:cs typeface="Georgia"/>
              </a:rPr>
              <a:t>,</a:t>
            </a:r>
            <a:r>
              <a:rPr sz="2800" spc="-45" dirty="0">
                <a:solidFill>
                  <a:srgbClr val="0D0D0D"/>
                </a:solidFill>
                <a:latin typeface="Georgia"/>
                <a:cs typeface="Georgia"/>
              </a:rPr>
              <a:t> </a:t>
            </a:r>
            <a:r>
              <a:rPr sz="2800" spc="-10" dirty="0">
                <a:solidFill>
                  <a:srgbClr val="0D0D0D"/>
                </a:solidFill>
                <a:latin typeface="Georgia"/>
                <a:cs typeface="Georgia"/>
              </a:rPr>
              <a:t>t</a:t>
            </a:r>
            <a:r>
              <a:rPr sz="2800" spc="-5" dirty="0">
                <a:solidFill>
                  <a:srgbClr val="0D0D0D"/>
                </a:solidFill>
                <a:latin typeface="Georgia"/>
                <a:cs typeface="Georgia"/>
              </a:rPr>
              <a:t>h</a:t>
            </a:r>
            <a:r>
              <a:rPr sz="2800" dirty="0">
                <a:solidFill>
                  <a:srgbClr val="0D0D0D"/>
                </a:solidFill>
                <a:latin typeface="Georgia"/>
                <a:cs typeface="Georgia"/>
              </a:rPr>
              <a:t>e</a:t>
            </a:r>
            <a:r>
              <a:rPr sz="2800" spc="-25" dirty="0">
                <a:solidFill>
                  <a:srgbClr val="0D0D0D"/>
                </a:solidFill>
                <a:latin typeface="Georgia"/>
                <a:cs typeface="Georgia"/>
              </a:rPr>
              <a:t> </a:t>
            </a:r>
            <a:r>
              <a:rPr sz="2800" spc="-5" dirty="0">
                <a:solidFill>
                  <a:srgbClr val="0D0D0D"/>
                </a:solidFill>
                <a:latin typeface="Georgia"/>
                <a:cs typeface="Georgia"/>
              </a:rPr>
              <a:t>us</a:t>
            </a:r>
            <a:r>
              <a:rPr sz="2800" spc="10" dirty="0">
                <a:solidFill>
                  <a:srgbClr val="0D0D0D"/>
                </a:solidFill>
                <a:latin typeface="Georgia"/>
                <a:cs typeface="Georgia"/>
              </a:rPr>
              <a:t>e</a:t>
            </a:r>
            <a:r>
              <a:rPr sz="2800" dirty="0">
                <a:solidFill>
                  <a:srgbClr val="0D0D0D"/>
                </a:solidFill>
                <a:latin typeface="Georgia"/>
                <a:cs typeface="Georgia"/>
              </a:rPr>
              <a:t>r</a:t>
            </a:r>
            <a:r>
              <a:rPr sz="2800" spc="-25" dirty="0">
                <a:solidFill>
                  <a:srgbClr val="0D0D0D"/>
                </a:solidFill>
                <a:latin typeface="Georgia"/>
                <a:cs typeface="Georgia"/>
              </a:rPr>
              <a:t> </a:t>
            </a:r>
            <a:r>
              <a:rPr sz="2800" spc="-5" dirty="0">
                <a:solidFill>
                  <a:srgbClr val="0D0D0D"/>
                </a:solidFill>
                <a:latin typeface="Georgia"/>
                <a:cs typeface="Georgia"/>
              </a:rPr>
              <a:t>ca</a:t>
            </a:r>
            <a:r>
              <a:rPr sz="2800" dirty="0">
                <a:solidFill>
                  <a:srgbClr val="0D0D0D"/>
                </a:solidFill>
                <a:latin typeface="Georgia"/>
                <a:cs typeface="Georgia"/>
              </a:rPr>
              <a:t>n</a:t>
            </a:r>
            <a:r>
              <a:rPr sz="2800" spc="-15" dirty="0">
                <a:solidFill>
                  <a:srgbClr val="0D0D0D"/>
                </a:solidFill>
                <a:latin typeface="Georgia"/>
                <a:cs typeface="Georgia"/>
              </a:rPr>
              <a:t> l</a:t>
            </a:r>
            <a:r>
              <a:rPr sz="2800" spc="-5" dirty="0">
                <a:solidFill>
                  <a:srgbClr val="0D0D0D"/>
                </a:solidFill>
                <a:latin typeface="Georgia"/>
                <a:cs typeface="Georgia"/>
              </a:rPr>
              <a:t>o</a:t>
            </a:r>
            <a:r>
              <a:rPr sz="2800" spc="5" dirty="0">
                <a:solidFill>
                  <a:srgbClr val="0D0D0D"/>
                </a:solidFill>
                <a:latin typeface="Georgia"/>
                <a:cs typeface="Georgia"/>
              </a:rPr>
              <a:t>g</a:t>
            </a:r>
            <a:r>
              <a:rPr sz="2800" dirty="0">
                <a:solidFill>
                  <a:srgbClr val="0D0D0D"/>
                </a:solidFill>
                <a:latin typeface="Georgia"/>
                <a:cs typeface="Georgia"/>
              </a:rPr>
              <a:t>in  </a:t>
            </a:r>
            <a:r>
              <a:rPr sz="2800" spc="-5" dirty="0">
                <a:solidFill>
                  <a:srgbClr val="0D0D0D"/>
                </a:solidFill>
                <a:latin typeface="Georgia"/>
                <a:cs typeface="Georgia"/>
              </a:rPr>
              <a:t>to the </a:t>
            </a:r>
            <a:r>
              <a:rPr sz="2800" dirty="0">
                <a:solidFill>
                  <a:srgbClr val="0D0D0D"/>
                </a:solidFill>
                <a:latin typeface="Georgia"/>
                <a:cs typeface="Georgia"/>
              </a:rPr>
              <a:t>website </a:t>
            </a:r>
            <a:r>
              <a:rPr sz="2800" spc="-5" dirty="0">
                <a:solidFill>
                  <a:srgbClr val="0D0D0D"/>
                </a:solidFill>
                <a:latin typeface="Georgia"/>
                <a:cs typeface="Georgia"/>
              </a:rPr>
              <a:t>using their </a:t>
            </a:r>
            <a:r>
              <a:rPr sz="2800" dirty="0">
                <a:solidFill>
                  <a:srgbClr val="0D0D0D"/>
                </a:solidFill>
                <a:latin typeface="Georgia"/>
                <a:cs typeface="Georgia"/>
              </a:rPr>
              <a:t> respective username and </a:t>
            </a:r>
            <a:r>
              <a:rPr sz="2800" spc="5" dirty="0">
                <a:solidFill>
                  <a:srgbClr val="0D0D0D"/>
                </a:solidFill>
                <a:latin typeface="Georgia"/>
                <a:cs typeface="Georgia"/>
              </a:rPr>
              <a:t> </a:t>
            </a:r>
            <a:r>
              <a:rPr sz="2800" dirty="0">
                <a:solidFill>
                  <a:srgbClr val="0D0D0D"/>
                </a:solidFill>
                <a:latin typeface="Georgia"/>
                <a:cs typeface="Georgia"/>
              </a:rPr>
              <a:t>password.</a:t>
            </a:r>
            <a:endParaRPr sz="2800">
              <a:latin typeface="Georgia"/>
              <a:cs typeface="Georgia"/>
            </a:endParaRPr>
          </a:p>
          <a:p>
            <a:pPr>
              <a:lnSpc>
                <a:spcPct val="100000"/>
              </a:lnSpc>
              <a:spcBef>
                <a:spcPts val="20"/>
              </a:spcBef>
            </a:pPr>
            <a:endParaRPr sz="4700">
              <a:latin typeface="Georgia"/>
              <a:cs typeface="Georgia"/>
            </a:endParaRPr>
          </a:p>
          <a:p>
            <a:pPr marL="299085" marR="5080" indent="-287020">
              <a:lnSpc>
                <a:spcPct val="100000"/>
              </a:lnSpc>
            </a:pPr>
            <a:r>
              <a:rPr sz="2200" spc="-190" dirty="0">
                <a:solidFill>
                  <a:srgbClr val="539E39"/>
                </a:solidFill>
                <a:latin typeface="Lucida Sans Unicode"/>
                <a:cs typeface="Lucida Sans Unicode"/>
              </a:rPr>
              <a:t>▶</a:t>
            </a:r>
            <a:r>
              <a:rPr sz="2200" spc="-405" dirty="0">
                <a:solidFill>
                  <a:srgbClr val="539E39"/>
                </a:solidFill>
                <a:latin typeface="Lucida Sans Unicode"/>
                <a:cs typeface="Lucida Sans Unicode"/>
              </a:rPr>
              <a:t> </a:t>
            </a:r>
            <a:r>
              <a:rPr sz="2800" dirty="0">
                <a:solidFill>
                  <a:srgbClr val="0D0D0D"/>
                </a:solidFill>
                <a:latin typeface="Georgia"/>
                <a:cs typeface="Georgia"/>
              </a:rPr>
              <a:t>O</a:t>
            </a:r>
            <a:r>
              <a:rPr sz="2800" spc="5" dirty="0">
                <a:solidFill>
                  <a:srgbClr val="0D0D0D"/>
                </a:solidFill>
                <a:latin typeface="Georgia"/>
                <a:cs typeface="Georgia"/>
              </a:rPr>
              <a:t>n</a:t>
            </a:r>
            <a:r>
              <a:rPr sz="2800" spc="-15" dirty="0">
                <a:solidFill>
                  <a:srgbClr val="0D0D0D"/>
                </a:solidFill>
                <a:latin typeface="Georgia"/>
                <a:cs typeface="Georgia"/>
              </a:rPr>
              <a:t> </a:t>
            </a:r>
            <a:r>
              <a:rPr sz="2800" spc="-5" dirty="0">
                <a:solidFill>
                  <a:srgbClr val="0D0D0D"/>
                </a:solidFill>
                <a:latin typeface="Georgia"/>
                <a:cs typeface="Georgia"/>
              </a:rPr>
              <a:t>c</a:t>
            </a:r>
            <a:r>
              <a:rPr sz="2800" spc="-20" dirty="0">
                <a:solidFill>
                  <a:srgbClr val="0D0D0D"/>
                </a:solidFill>
                <a:latin typeface="Georgia"/>
                <a:cs typeface="Georgia"/>
              </a:rPr>
              <a:t>l</a:t>
            </a:r>
            <a:r>
              <a:rPr sz="2800" dirty="0">
                <a:solidFill>
                  <a:srgbClr val="0D0D0D"/>
                </a:solidFill>
                <a:latin typeface="Georgia"/>
                <a:cs typeface="Georgia"/>
              </a:rPr>
              <a:t>i</a:t>
            </a:r>
            <a:r>
              <a:rPr sz="2800" spc="-15" dirty="0">
                <a:solidFill>
                  <a:srgbClr val="0D0D0D"/>
                </a:solidFill>
                <a:latin typeface="Georgia"/>
                <a:cs typeface="Georgia"/>
              </a:rPr>
              <a:t>c</a:t>
            </a:r>
            <a:r>
              <a:rPr sz="2800" spc="5" dirty="0">
                <a:solidFill>
                  <a:srgbClr val="0D0D0D"/>
                </a:solidFill>
                <a:latin typeface="Georgia"/>
                <a:cs typeface="Georgia"/>
              </a:rPr>
              <a:t>king</a:t>
            </a:r>
            <a:r>
              <a:rPr sz="2800" dirty="0">
                <a:solidFill>
                  <a:srgbClr val="0D0D0D"/>
                </a:solidFill>
                <a:latin typeface="Georgia"/>
                <a:cs typeface="Georgia"/>
              </a:rPr>
              <a:t> </a:t>
            </a:r>
            <a:r>
              <a:rPr sz="2800" spc="-15" dirty="0">
                <a:solidFill>
                  <a:srgbClr val="0D0D0D"/>
                </a:solidFill>
                <a:latin typeface="Georgia"/>
                <a:cs typeface="Georgia"/>
              </a:rPr>
              <a:t>t</a:t>
            </a:r>
            <a:r>
              <a:rPr sz="2800" dirty="0">
                <a:solidFill>
                  <a:srgbClr val="0D0D0D"/>
                </a:solidFill>
                <a:latin typeface="Georgia"/>
                <a:cs typeface="Georgia"/>
              </a:rPr>
              <a:t>h</a:t>
            </a:r>
            <a:r>
              <a:rPr sz="2800" spc="5" dirty="0">
                <a:solidFill>
                  <a:srgbClr val="0D0D0D"/>
                </a:solidFill>
                <a:latin typeface="Georgia"/>
                <a:cs typeface="Georgia"/>
              </a:rPr>
              <a:t>e</a:t>
            </a:r>
            <a:r>
              <a:rPr sz="2800" spc="-25" dirty="0">
                <a:solidFill>
                  <a:srgbClr val="0D0D0D"/>
                </a:solidFill>
                <a:latin typeface="Georgia"/>
                <a:cs typeface="Georgia"/>
              </a:rPr>
              <a:t> </a:t>
            </a:r>
            <a:r>
              <a:rPr sz="2800" spc="-15" dirty="0">
                <a:solidFill>
                  <a:srgbClr val="0D0D0D"/>
                </a:solidFill>
                <a:latin typeface="Georgia"/>
                <a:cs typeface="Georgia"/>
              </a:rPr>
              <a:t>l</a:t>
            </a:r>
            <a:r>
              <a:rPr sz="2800" dirty="0">
                <a:solidFill>
                  <a:srgbClr val="0D0D0D"/>
                </a:solidFill>
                <a:latin typeface="Georgia"/>
                <a:cs typeface="Georgia"/>
              </a:rPr>
              <a:t>ogin,</a:t>
            </a:r>
            <a:r>
              <a:rPr sz="2800" spc="-25" dirty="0">
                <a:solidFill>
                  <a:srgbClr val="0D0D0D"/>
                </a:solidFill>
                <a:latin typeface="Georgia"/>
                <a:cs typeface="Georgia"/>
              </a:rPr>
              <a:t> </a:t>
            </a:r>
            <a:r>
              <a:rPr sz="2800" spc="-10" dirty="0">
                <a:solidFill>
                  <a:srgbClr val="0D0D0D"/>
                </a:solidFill>
                <a:latin typeface="Georgia"/>
                <a:cs typeface="Georgia"/>
              </a:rPr>
              <a:t>t</a:t>
            </a:r>
            <a:r>
              <a:rPr sz="2800" spc="-5" dirty="0">
                <a:solidFill>
                  <a:srgbClr val="0D0D0D"/>
                </a:solidFill>
                <a:latin typeface="Georgia"/>
                <a:cs typeface="Georgia"/>
              </a:rPr>
              <a:t>he  </a:t>
            </a:r>
            <a:r>
              <a:rPr sz="2800" dirty="0">
                <a:solidFill>
                  <a:srgbClr val="0D0D0D"/>
                </a:solidFill>
                <a:latin typeface="Georgia"/>
                <a:cs typeface="Georgia"/>
              </a:rPr>
              <a:t>application</a:t>
            </a:r>
            <a:r>
              <a:rPr sz="2800" spc="-35" dirty="0">
                <a:solidFill>
                  <a:srgbClr val="0D0D0D"/>
                </a:solidFill>
                <a:latin typeface="Georgia"/>
                <a:cs typeface="Georgia"/>
              </a:rPr>
              <a:t> </a:t>
            </a:r>
            <a:r>
              <a:rPr sz="2800" spc="-10" dirty="0">
                <a:solidFill>
                  <a:srgbClr val="0D0D0D"/>
                </a:solidFill>
                <a:latin typeface="Georgia"/>
                <a:cs typeface="Georgia"/>
              </a:rPr>
              <a:t>will</a:t>
            </a:r>
            <a:r>
              <a:rPr sz="2800" spc="-20" dirty="0">
                <a:solidFill>
                  <a:srgbClr val="0D0D0D"/>
                </a:solidFill>
                <a:latin typeface="Georgia"/>
                <a:cs typeface="Georgia"/>
              </a:rPr>
              <a:t> </a:t>
            </a:r>
            <a:r>
              <a:rPr sz="2800" dirty="0">
                <a:solidFill>
                  <a:srgbClr val="0D0D0D"/>
                </a:solidFill>
                <a:latin typeface="Georgia"/>
                <a:cs typeface="Georgia"/>
              </a:rPr>
              <a:t>authenticate</a:t>
            </a:r>
            <a:r>
              <a:rPr sz="2800" spc="-45" dirty="0">
                <a:solidFill>
                  <a:srgbClr val="0D0D0D"/>
                </a:solidFill>
                <a:latin typeface="Georgia"/>
                <a:cs typeface="Georgia"/>
              </a:rPr>
              <a:t> </a:t>
            </a:r>
            <a:r>
              <a:rPr sz="2800" spc="-5" dirty="0">
                <a:solidFill>
                  <a:srgbClr val="0D0D0D"/>
                </a:solidFill>
                <a:latin typeface="Georgia"/>
                <a:cs typeface="Georgia"/>
              </a:rPr>
              <a:t>the </a:t>
            </a:r>
            <a:r>
              <a:rPr sz="2800" spc="-660" dirty="0">
                <a:solidFill>
                  <a:srgbClr val="0D0D0D"/>
                </a:solidFill>
                <a:latin typeface="Georgia"/>
                <a:cs typeface="Georgia"/>
              </a:rPr>
              <a:t> </a:t>
            </a:r>
            <a:r>
              <a:rPr sz="2800" dirty="0">
                <a:solidFill>
                  <a:srgbClr val="0D0D0D"/>
                </a:solidFill>
                <a:latin typeface="Georgia"/>
                <a:cs typeface="Georgia"/>
              </a:rPr>
              <a:t>user</a:t>
            </a:r>
            <a:r>
              <a:rPr sz="2800" spc="-45" dirty="0">
                <a:solidFill>
                  <a:srgbClr val="0D0D0D"/>
                </a:solidFill>
                <a:latin typeface="Georgia"/>
                <a:cs typeface="Georgia"/>
              </a:rPr>
              <a:t> </a:t>
            </a:r>
            <a:r>
              <a:rPr sz="2800" spc="-5" dirty="0">
                <a:solidFill>
                  <a:srgbClr val="0D0D0D"/>
                </a:solidFill>
                <a:latin typeface="Georgia"/>
                <a:cs typeface="Georgia"/>
              </a:rPr>
              <a:t>with</a:t>
            </a:r>
            <a:r>
              <a:rPr sz="2800" spc="-25" dirty="0">
                <a:solidFill>
                  <a:srgbClr val="0D0D0D"/>
                </a:solidFill>
                <a:latin typeface="Georgia"/>
                <a:cs typeface="Georgia"/>
              </a:rPr>
              <a:t> </a:t>
            </a:r>
            <a:r>
              <a:rPr sz="2800" spc="-5" dirty="0">
                <a:solidFill>
                  <a:srgbClr val="0D0D0D"/>
                </a:solidFill>
                <a:latin typeface="Georgia"/>
                <a:cs typeface="Georgia"/>
              </a:rPr>
              <a:t>the</a:t>
            </a:r>
            <a:r>
              <a:rPr sz="2800" spc="-35" dirty="0">
                <a:solidFill>
                  <a:srgbClr val="0D0D0D"/>
                </a:solidFill>
                <a:latin typeface="Georgia"/>
                <a:cs typeface="Georgia"/>
              </a:rPr>
              <a:t> </a:t>
            </a:r>
            <a:r>
              <a:rPr sz="2800" dirty="0">
                <a:solidFill>
                  <a:srgbClr val="0D0D0D"/>
                </a:solidFill>
                <a:latin typeface="Georgia"/>
                <a:cs typeface="Georgia"/>
              </a:rPr>
              <a:t>credentials</a:t>
            </a:r>
            <a:r>
              <a:rPr sz="2800" spc="-35" dirty="0">
                <a:solidFill>
                  <a:srgbClr val="0D0D0D"/>
                </a:solidFill>
                <a:latin typeface="Georgia"/>
                <a:cs typeface="Georgia"/>
              </a:rPr>
              <a:t> </a:t>
            </a:r>
            <a:r>
              <a:rPr sz="2800" dirty="0">
                <a:solidFill>
                  <a:srgbClr val="0D0D0D"/>
                </a:solidFill>
                <a:latin typeface="Georgia"/>
                <a:cs typeface="Georgia"/>
              </a:rPr>
              <a:t>stored.</a:t>
            </a:r>
            <a:endParaRPr sz="2800">
              <a:latin typeface="Georgia"/>
              <a:cs typeface="Georgia"/>
            </a:endParaRPr>
          </a:p>
        </p:txBody>
      </p:sp>
      <p:pic>
        <p:nvPicPr>
          <p:cNvPr id="4" name="object 4"/>
          <p:cNvPicPr/>
          <p:nvPr/>
        </p:nvPicPr>
        <p:blipFill>
          <a:blip r:embed="rId2" cstate="print"/>
          <a:stretch>
            <a:fillRect/>
          </a:stretch>
        </p:blipFill>
        <p:spPr>
          <a:xfrm>
            <a:off x="685800" y="86434"/>
            <a:ext cx="4225908" cy="6365165"/>
          </a:xfrm>
          <a:prstGeom prst="rect">
            <a:avLst/>
          </a:prstGeom>
        </p:spPr>
      </p:pic>
      <p:sp>
        <p:nvSpPr>
          <p:cNvPr id="5" name="object 5"/>
          <p:cNvSpPr txBox="1">
            <a:spLocks noGrp="1"/>
          </p:cNvSpPr>
          <p:nvPr>
            <p:ph type="title"/>
          </p:nvPr>
        </p:nvSpPr>
        <p:spPr>
          <a:xfrm>
            <a:off x="6451600" y="838200"/>
            <a:ext cx="3295650" cy="650240"/>
          </a:xfrm>
          <a:prstGeom prst="rect">
            <a:avLst/>
          </a:prstGeom>
        </p:spPr>
        <p:txBody>
          <a:bodyPr vert="horz" wrap="square" lIns="0" tIns="12700" rIns="0" bIns="0" rtlCol="0">
            <a:spAutoFit/>
          </a:bodyPr>
          <a:lstStyle/>
          <a:p>
            <a:pPr marL="12700">
              <a:lnSpc>
                <a:spcPct val="100000"/>
              </a:lnSpc>
              <a:spcBef>
                <a:spcPts val="100"/>
              </a:spcBef>
            </a:pPr>
            <a:r>
              <a:rPr sz="4100" b="1" dirty="0">
                <a:solidFill>
                  <a:srgbClr val="D22E2E"/>
                </a:solidFill>
                <a:latin typeface="Arial"/>
                <a:cs typeface="Arial"/>
              </a:rPr>
              <a:t>LOGIN</a:t>
            </a:r>
            <a:r>
              <a:rPr sz="4100" b="1" spc="-95" dirty="0">
                <a:solidFill>
                  <a:srgbClr val="D22E2E"/>
                </a:solidFill>
                <a:latin typeface="Arial"/>
                <a:cs typeface="Arial"/>
              </a:rPr>
              <a:t> </a:t>
            </a:r>
            <a:r>
              <a:rPr sz="4100" b="1" dirty="0">
                <a:solidFill>
                  <a:srgbClr val="D22E2E"/>
                </a:solidFill>
                <a:latin typeface="Arial"/>
                <a:cs typeface="Arial"/>
              </a:rPr>
              <a:t>PAGE</a:t>
            </a:r>
            <a:endParaRPr sz="4100">
              <a:latin typeface="Arial"/>
              <a:cs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12194540" cy="6868159"/>
            <a:chOff x="0" y="0"/>
            <a:chExt cx="12194540" cy="6868159"/>
          </a:xfrm>
        </p:grpSpPr>
        <p:pic>
          <p:nvPicPr>
            <p:cNvPr id="3" name="object 3"/>
            <p:cNvPicPr/>
            <p:nvPr/>
          </p:nvPicPr>
          <p:blipFill>
            <a:blip r:embed="rId2" cstate="print"/>
            <a:stretch>
              <a:fillRect/>
            </a:stretch>
          </p:blipFill>
          <p:spPr>
            <a:xfrm>
              <a:off x="344424" y="2157984"/>
              <a:ext cx="6611111" cy="3694176"/>
            </a:xfrm>
            <a:prstGeom prst="rect">
              <a:avLst/>
            </a:prstGeom>
          </p:spPr>
        </p:pic>
        <p:pic>
          <p:nvPicPr>
            <p:cNvPr id="4" name="object 4"/>
            <p:cNvPicPr/>
            <p:nvPr/>
          </p:nvPicPr>
          <p:blipFill>
            <a:blip r:embed="rId3" cstate="print"/>
            <a:stretch>
              <a:fillRect/>
            </a:stretch>
          </p:blipFill>
          <p:spPr>
            <a:xfrm>
              <a:off x="63500" y="2159429"/>
              <a:ext cx="6954794" cy="3682570"/>
            </a:xfrm>
            <a:prstGeom prst="rect">
              <a:avLst/>
            </a:prstGeom>
          </p:spPr>
        </p:pic>
      </p:grpSp>
      <p:sp>
        <p:nvSpPr>
          <p:cNvPr id="5" name="object 5"/>
          <p:cNvSpPr txBox="1">
            <a:spLocks noGrp="1"/>
          </p:cNvSpPr>
          <p:nvPr>
            <p:ph type="body" idx="1"/>
          </p:nvPr>
        </p:nvSpPr>
        <p:spPr>
          <a:xfrm>
            <a:off x="-30352" y="1612646"/>
            <a:ext cx="12252705" cy="4728217"/>
          </a:xfrm>
          <a:prstGeom prst="rect">
            <a:avLst/>
          </a:prstGeom>
        </p:spPr>
        <p:txBody>
          <a:bodyPr vert="horz" wrap="square" lIns="0" tIns="8890" rIns="0" bIns="0" rtlCol="0">
            <a:spAutoFit/>
          </a:bodyPr>
          <a:lstStyle/>
          <a:p>
            <a:pPr marL="7459345" marR="415925" indent="-285750">
              <a:lnSpc>
                <a:spcPct val="101099"/>
              </a:lnSpc>
              <a:spcBef>
                <a:spcPts val="70"/>
              </a:spcBef>
            </a:pPr>
            <a:r>
              <a:rPr sz="2850" spc="-254" baseline="-4385" dirty="0">
                <a:solidFill>
                  <a:srgbClr val="539E39"/>
                </a:solidFill>
                <a:latin typeface="Lucida Sans Unicode"/>
                <a:cs typeface="Lucida Sans Unicode"/>
              </a:rPr>
              <a:t>▶</a:t>
            </a:r>
            <a:r>
              <a:rPr sz="2850" spc="-75" baseline="-4385" dirty="0">
                <a:solidFill>
                  <a:srgbClr val="539E39"/>
                </a:solidFill>
                <a:latin typeface="Lucida Sans Unicode"/>
                <a:cs typeface="Lucida Sans Unicode"/>
              </a:rPr>
              <a:t> </a:t>
            </a:r>
            <a:r>
              <a:rPr sz="2400" spc="-5" dirty="0">
                <a:solidFill>
                  <a:srgbClr val="0C0C0C"/>
                </a:solidFill>
              </a:rPr>
              <a:t>ou</a:t>
            </a:r>
            <a:r>
              <a:rPr sz="2400" dirty="0">
                <a:solidFill>
                  <a:srgbClr val="0C0C0C"/>
                </a:solidFill>
              </a:rPr>
              <a:t>r</a:t>
            </a:r>
            <a:r>
              <a:rPr sz="2400" spc="-5" dirty="0">
                <a:solidFill>
                  <a:srgbClr val="0C0C0C"/>
                </a:solidFill>
              </a:rPr>
              <a:t> websit</a:t>
            </a:r>
            <a:r>
              <a:rPr sz="2400" dirty="0">
                <a:solidFill>
                  <a:srgbClr val="0C0C0C"/>
                </a:solidFill>
              </a:rPr>
              <a:t>e</a:t>
            </a:r>
            <a:r>
              <a:rPr sz="2400" spc="-5" dirty="0">
                <a:solidFill>
                  <a:srgbClr val="0C0C0C"/>
                </a:solidFill>
              </a:rPr>
              <a:t> </a:t>
            </a:r>
            <a:r>
              <a:rPr sz="2400" dirty="0">
                <a:solidFill>
                  <a:srgbClr val="0C0C0C"/>
                </a:solidFill>
              </a:rPr>
              <a:t>is </a:t>
            </a:r>
            <a:r>
              <a:rPr sz="2400" spc="-5" dirty="0">
                <a:solidFill>
                  <a:srgbClr val="0C0C0C"/>
                </a:solidFill>
              </a:rPr>
              <a:t>loade</a:t>
            </a:r>
            <a:r>
              <a:rPr sz="2400" dirty="0">
                <a:solidFill>
                  <a:srgbClr val="0C0C0C"/>
                </a:solidFill>
              </a:rPr>
              <a:t>d</a:t>
            </a:r>
            <a:r>
              <a:rPr sz="2400" spc="-5" dirty="0">
                <a:solidFill>
                  <a:srgbClr val="0C0C0C"/>
                </a:solidFill>
              </a:rPr>
              <a:t> wit</a:t>
            </a:r>
            <a:r>
              <a:rPr sz="2400" dirty="0">
                <a:solidFill>
                  <a:srgbClr val="0C0C0C"/>
                </a:solidFill>
              </a:rPr>
              <a:t>h</a:t>
            </a:r>
            <a:r>
              <a:rPr sz="2400" spc="-5" dirty="0">
                <a:solidFill>
                  <a:srgbClr val="0C0C0C"/>
                </a:solidFill>
              </a:rPr>
              <a:t> </a:t>
            </a:r>
            <a:r>
              <a:rPr sz="2400" dirty="0">
                <a:solidFill>
                  <a:srgbClr val="0C0C0C"/>
                </a:solidFill>
              </a:rPr>
              <a:t>a </a:t>
            </a:r>
            <a:r>
              <a:rPr sz="2400" spc="-5" dirty="0">
                <a:solidFill>
                  <a:srgbClr val="0C0C0C"/>
                </a:solidFill>
              </a:rPr>
              <a:t>lot  features </a:t>
            </a:r>
            <a:r>
              <a:rPr sz="2400" dirty="0">
                <a:solidFill>
                  <a:srgbClr val="0C0C0C"/>
                </a:solidFill>
              </a:rPr>
              <a:t>and variour </a:t>
            </a:r>
            <a:r>
              <a:rPr sz="2400" spc="-5" dirty="0">
                <a:solidFill>
                  <a:srgbClr val="0C0C0C"/>
                </a:solidFill>
              </a:rPr>
              <a:t>social links, </a:t>
            </a:r>
            <a:r>
              <a:rPr sz="2400" spc="-565" dirty="0">
                <a:solidFill>
                  <a:srgbClr val="0C0C0C"/>
                </a:solidFill>
              </a:rPr>
              <a:t> </a:t>
            </a:r>
            <a:r>
              <a:rPr sz="2400" spc="-5" dirty="0"/>
              <a:t>you want </a:t>
            </a:r>
            <a:r>
              <a:rPr sz="2400" dirty="0"/>
              <a:t>the world to know </a:t>
            </a:r>
            <a:r>
              <a:rPr sz="2400" spc="5" dirty="0"/>
              <a:t> </a:t>
            </a:r>
            <a:r>
              <a:rPr sz="2400" spc="-5" dirty="0"/>
              <a:t>about </a:t>
            </a:r>
            <a:r>
              <a:rPr sz="2400" dirty="0"/>
              <a:t>your </a:t>
            </a:r>
            <a:r>
              <a:rPr sz="2400" spc="-5" dirty="0"/>
              <a:t>website. </a:t>
            </a:r>
            <a:r>
              <a:rPr sz="2400" dirty="0"/>
              <a:t>It </a:t>
            </a:r>
            <a:r>
              <a:rPr sz="2400" spc="-5" dirty="0"/>
              <a:t>helps the </a:t>
            </a:r>
            <a:r>
              <a:rPr sz="2400" dirty="0"/>
              <a:t> </a:t>
            </a:r>
            <a:r>
              <a:rPr sz="2400" spc="-5" dirty="0"/>
              <a:t>customer</a:t>
            </a:r>
            <a:r>
              <a:rPr sz="2400" spc="-10" dirty="0"/>
              <a:t> </a:t>
            </a:r>
            <a:r>
              <a:rPr sz="2400" dirty="0"/>
              <a:t>know</a:t>
            </a:r>
            <a:r>
              <a:rPr sz="2400" spc="5" dirty="0"/>
              <a:t> </a:t>
            </a:r>
            <a:r>
              <a:rPr sz="2400" spc="-5" dirty="0"/>
              <a:t>who</a:t>
            </a:r>
            <a:r>
              <a:rPr sz="2400" spc="-10" dirty="0"/>
              <a:t> </a:t>
            </a:r>
            <a:r>
              <a:rPr sz="2400" spc="-5" dirty="0"/>
              <a:t>they</a:t>
            </a:r>
            <a:r>
              <a:rPr sz="2400" spc="15" dirty="0"/>
              <a:t> </a:t>
            </a:r>
            <a:r>
              <a:rPr sz="2400" spc="-5" dirty="0"/>
              <a:t>are </a:t>
            </a:r>
            <a:r>
              <a:rPr sz="2400" dirty="0"/>
              <a:t> working with </a:t>
            </a:r>
            <a:r>
              <a:rPr sz="2400" spc="-5" dirty="0"/>
              <a:t>and </a:t>
            </a:r>
            <a:r>
              <a:rPr sz="2400" dirty="0"/>
              <a:t>contributes to </a:t>
            </a:r>
            <a:r>
              <a:rPr sz="2400" spc="-565" dirty="0"/>
              <a:t> </a:t>
            </a:r>
            <a:r>
              <a:rPr sz="2400" dirty="0"/>
              <a:t>a</a:t>
            </a:r>
            <a:r>
              <a:rPr sz="2400" spc="-10" dirty="0"/>
              <a:t> personalized</a:t>
            </a:r>
            <a:r>
              <a:rPr sz="2400" spc="50" dirty="0"/>
              <a:t> </a:t>
            </a:r>
            <a:r>
              <a:rPr sz="2400" spc="-10" dirty="0"/>
              <a:t>connection.</a:t>
            </a:r>
            <a:endParaRPr lang="en-IN" spc="-10" dirty="0">
              <a:latin typeface="Lucida Sans Unicode"/>
              <a:cs typeface="Lucida Sans Unicode"/>
            </a:endParaRPr>
          </a:p>
          <a:p>
            <a:pPr marL="7459345" marR="415925" indent="-285750">
              <a:lnSpc>
                <a:spcPct val="101099"/>
              </a:lnSpc>
              <a:spcBef>
                <a:spcPts val="70"/>
              </a:spcBef>
            </a:pPr>
            <a:endParaRPr sz="2700" dirty="0"/>
          </a:p>
          <a:p>
            <a:pPr marL="7459345" marR="224154" indent="-285750">
              <a:lnSpc>
                <a:spcPct val="100699"/>
              </a:lnSpc>
              <a:spcBef>
                <a:spcPts val="1565"/>
              </a:spcBef>
            </a:pPr>
            <a:r>
              <a:rPr sz="2850" spc="-254" baseline="-5847" dirty="0">
                <a:solidFill>
                  <a:srgbClr val="539E39"/>
                </a:solidFill>
                <a:latin typeface="Lucida Sans Unicode"/>
                <a:cs typeface="Lucida Sans Unicode"/>
              </a:rPr>
              <a:t>▶</a:t>
            </a:r>
            <a:r>
              <a:rPr sz="2850" spc="-67" baseline="-5847" dirty="0">
                <a:solidFill>
                  <a:srgbClr val="539E39"/>
                </a:solidFill>
                <a:latin typeface="Lucida Sans Unicode"/>
                <a:cs typeface="Lucida Sans Unicode"/>
              </a:rPr>
              <a:t> </a:t>
            </a:r>
            <a:r>
              <a:rPr sz="2400" spc="-5" dirty="0">
                <a:solidFill>
                  <a:srgbClr val="0C0C0C"/>
                </a:solidFill>
              </a:rPr>
              <a:t>w</a:t>
            </a:r>
            <a:r>
              <a:rPr sz="2400" dirty="0">
                <a:solidFill>
                  <a:srgbClr val="0C0C0C"/>
                </a:solidFill>
              </a:rPr>
              <a:t>e</a:t>
            </a:r>
            <a:r>
              <a:rPr sz="2400" spc="-5" dirty="0">
                <a:solidFill>
                  <a:srgbClr val="0C0C0C"/>
                </a:solidFill>
              </a:rPr>
              <a:t> hav</a:t>
            </a:r>
            <a:r>
              <a:rPr sz="2400" dirty="0">
                <a:solidFill>
                  <a:srgbClr val="0C0C0C"/>
                </a:solidFill>
              </a:rPr>
              <a:t>e</a:t>
            </a:r>
            <a:r>
              <a:rPr sz="2400" spc="-5" dirty="0">
                <a:solidFill>
                  <a:srgbClr val="0C0C0C"/>
                </a:solidFill>
              </a:rPr>
              <a:t> differen</a:t>
            </a:r>
            <a:r>
              <a:rPr sz="2400" dirty="0">
                <a:solidFill>
                  <a:srgbClr val="0C0C0C"/>
                </a:solidFill>
              </a:rPr>
              <a:t>t</a:t>
            </a:r>
            <a:r>
              <a:rPr sz="2400" spc="-5" dirty="0">
                <a:solidFill>
                  <a:srgbClr val="0C0C0C"/>
                </a:solidFill>
              </a:rPr>
              <a:t> sectio</a:t>
            </a:r>
            <a:r>
              <a:rPr sz="2400" dirty="0">
                <a:solidFill>
                  <a:srgbClr val="0C0C0C"/>
                </a:solidFill>
              </a:rPr>
              <a:t>n</a:t>
            </a:r>
            <a:r>
              <a:rPr sz="2400" spc="-5" dirty="0">
                <a:solidFill>
                  <a:srgbClr val="0C0C0C"/>
                </a:solidFill>
              </a:rPr>
              <a:t> fo</a:t>
            </a:r>
            <a:r>
              <a:rPr sz="2400" dirty="0">
                <a:solidFill>
                  <a:srgbClr val="0C0C0C"/>
                </a:solidFill>
              </a:rPr>
              <a:t>r</a:t>
            </a:r>
            <a:r>
              <a:rPr sz="2400" spc="-5" dirty="0">
                <a:solidFill>
                  <a:srgbClr val="0C0C0C"/>
                </a:solidFill>
              </a:rPr>
              <a:t> </a:t>
            </a:r>
            <a:r>
              <a:rPr sz="2400" dirty="0">
                <a:solidFill>
                  <a:srgbClr val="0C0C0C"/>
                </a:solidFill>
              </a:rPr>
              <a:t>men,  </a:t>
            </a:r>
            <a:r>
              <a:rPr sz="2400" spc="-5" dirty="0">
                <a:solidFill>
                  <a:srgbClr val="0C0C0C"/>
                </a:solidFill>
              </a:rPr>
              <a:t>women</a:t>
            </a:r>
            <a:r>
              <a:rPr sz="2400" spc="-10" dirty="0">
                <a:solidFill>
                  <a:srgbClr val="0C0C0C"/>
                </a:solidFill>
              </a:rPr>
              <a:t> </a:t>
            </a:r>
            <a:r>
              <a:rPr sz="2400" dirty="0">
                <a:solidFill>
                  <a:srgbClr val="0C0C0C"/>
                </a:solidFill>
              </a:rPr>
              <a:t>and</a:t>
            </a:r>
            <a:r>
              <a:rPr sz="2400" spc="-5" dirty="0">
                <a:solidFill>
                  <a:srgbClr val="0C0C0C"/>
                </a:solidFill>
              </a:rPr>
              <a:t> </a:t>
            </a:r>
            <a:r>
              <a:rPr sz="2400" dirty="0">
                <a:solidFill>
                  <a:srgbClr val="0C0C0C"/>
                </a:solidFill>
              </a:rPr>
              <a:t>kids .</a:t>
            </a:r>
            <a:endParaRPr sz="2400" dirty="0">
              <a:latin typeface="Lucida Sans Unicode"/>
              <a:cs typeface="Lucida Sans Unicode"/>
            </a:endParaRPr>
          </a:p>
          <a:p>
            <a:pPr marL="7459345" marR="43180">
              <a:lnSpc>
                <a:spcPct val="100699"/>
              </a:lnSpc>
            </a:pPr>
            <a:r>
              <a:rPr spc="-5" dirty="0">
                <a:solidFill>
                  <a:srgbClr val="0C0C0C"/>
                </a:solidFill>
              </a:rPr>
              <a:t>we got </a:t>
            </a:r>
            <a:r>
              <a:rPr dirty="0">
                <a:solidFill>
                  <a:srgbClr val="0C0C0C"/>
                </a:solidFill>
              </a:rPr>
              <a:t>a </a:t>
            </a:r>
            <a:r>
              <a:rPr spc="-5" dirty="0">
                <a:solidFill>
                  <a:srgbClr val="0C0C0C"/>
                </a:solidFill>
              </a:rPr>
              <a:t>popular section </a:t>
            </a:r>
            <a:r>
              <a:rPr dirty="0">
                <a:solidFill>
                  <a:srgbClr val="0C0C0C"/>
                </a:solidFill>
              </a:rPr>
              <a:t>at </a:t>
            </a:r>
            <a:r>
              <a:rPr spc="-5" dirty="0">
                <a:solidFill>
                  <a:srgbClr val="0C0C0C"/>
                </a:solidFill>
              </a:rPr>
              <a:t>the top </a:t>
            </a:r>
            <a:r>
              <a:rPr dirty="0">
                <a:solidFill>
                  <a:srgbClr val="0C0C0C"/>
                </a:solidFill>
              </a:rPr>
              <a:t> </a:t>
            </a:r>
            <a:r>
              <a:rPr spc="-5" dirty="0">
                <a:solidFill>
                  <a:srgbClr val="0C0C0C"/>
                </a:solidFill>
              </a:rPr>
              <a:t>which</a:t>
            </a:r>
            <a:r>
              <a:rPr spc="-15" dirty="0">
                <a:solidFill>
                  <a:srgbClr val="0C0C0C"/>
                </a:solidFill>
              </a:rPr>
              <a:t> </a:t>
            </a:r>
            <a:r>
              <a:rPr spc="-5" dirty="0">
                <a:solidFill>
                  <a:srgbClr val="0C0C0C"/>
                </a:solidFill>
              </a:rPr>
              <a:t>help</a:t>
            </a:r>
            <a:r>
              <a:rPr spc="-15" dirty="0">
                <a:solidFill>
                  <a:srgbClr val="0C0C0C"/>
                </a:solidFill>
              </a:rPr>
              <a:t> </a:t>
            </a:r>
            <a:r>
              <a:rPr spc="-5" dirty="0">
                <a:solidFill>
                  <a:srgbClr val="0C0C0C"/>
                </a:solidFill>
              </a:rPr>
              <a:t>you</a:t>
            </a:r>
            <a:r>
              <a:rPr spc="-15" dirty="0">
                <a:solidFill>
                  <a:srgbClr val="0C0C0C"/>
                </a:solidFill>
              </a:rPr>
              <a:t> </a:t>
            </a:r>
            <a:r>
              <a:rPr spc="-5" dirty="0">
                <a:solidFill>
                  <a:srgbClr val="0C0C0C"/>
                </a:solidFill>
              </a:rPr>
              <a:t>to</a:t>
            </a:r>
            <a:r>
              <a:rPr spc="-15" dirty="0">
                <a:solidFill>
                  <a:srgbClr val="0C0C0C"/>
                </a:solidFill>
              </a:rPr>
              <a:t> </a:t>
            </a:r>
            <a:r>
              <a:rPr spc="-5" dirty="0">
                <a:solidFill>
                  <a:srgbClr val="0C0C0C"/>
                </a:solidFill>
              </a:rPr>
              <a:t>go</a:t>
            </a:r>
            <a:r>
              <a:rPr spc="-15" dirty="0">
                <a:solidFill>
                  <a:srgbClr val="0C0C0C"/>
                </a:solidFill>
              </a:rPr>
              <a:t> </a:t>
            </a:r>
            <a:r>
              <a:rPr spc="-5" dirty="0">
                <a:solidFill>
                  <a:srgbClr val="0C0C0C"/>
                </a:solidFill>
              </a:rPr>
              <a:t>with</a:t>
            </a:r>
            <a:r>
              <a:rPr spc="-10" dirty="0">
                <a:solidFill>
                  <a:srgbClr val="0C0C0C"/>
                </a:solidFill>
              </a:rPr>
              <a:t> </a:t>
            </a:r>
            <a:r>
              <a:rPr spc="-5" dirty="0">
                <a:solidFill>
                  <a:srgbClr val="0C0C0C"/>
                </a:solidFill>
              </a:rPr>
              <a:t>the</a:t>
            </a:r>
            <a:r>
              <a:rPr spc="-15" dirty="0">
                <a:solidFill>
                  <a:srgbClr val="0C0C0C"/>
                </a:solidFill>
              </a:rPr>
              <a:t> </a:t>
            </a:r>
            <a:r>
              <a:rPr spc="-5" dirty="0">
                <a:solidFill>
                  <a:srgbClr val="0C0C0C"/>
                </a:solidFill>
              </a:rPr>
              <a:t>trend</a:t>
            </a:r>
          </a:p>
        </p:txBody>
      </p:sp>
      <p:sp>
        <p:nvSpPr>
          <p:cNvPr id="6" name="object 6"/>
          <p:cNvSpPr txBox="1">
            <a:spLocks noGrp="1"/>
          </p:cNvSpPr>
          <p:nvPr>
            <p:ph type="title"/>
          </p:nvPr>
        </p:nvSpPr>
        <p:spPr>
          <a:xfrm>
            <a:off x="762000" y="520445"/>
            <a:ext cx="3259454" cy="1859483"/>
          </a:xfrm>
          <a:prstGeom prst="rect">
            <a:avLst/>
          </a:prstGeom>
        </p:spPr>
        <p:txBody>
          <a:bodyPr vert="horz" wrap="square" lIns="0" tIns="12700" rIns="0" bIns="0" rtlCol="0">
            <a:spAutoFit/>
          </a:bodyPr>
          <a:lstStyle/>
          <a:p>
            <a:pPr marL="12700">
              <a:lnSpc>
                <a:spcPct val="100000"/>
              </a:lnSpc>
              <a:spcBef>
                <a:spcPts val="100"/>
              </a:spcBef>
            </a:pPr>
            <a:r>
              <a:rPr lang="en-IN" sz="6000" spc="-5" dirty="0">
                <a:solidFill>
                  <a:srgbClr val="539E39"/>
                </a:solidFill>
              </a:rPr>
              <a:t>Features</a:t>
            </a:r>
            <a:r>
              <a:rPr sz="6000" spc="-5" dirty="0">
                <a:solidFill>
                  <a:srgbClr val="539E39"/>
                </a:solidFill>
              </a:rPr>
              <a:t>:-</a:t>
            </a:r>
            <a:endParaRPr sz="6000" dirty="0"/>
          </a:p>
        </p:txBody>
      </p:sp>
      <p:pic>
        <p:nvPicPr>
          <p:cNvPr id="7" name="Picture 6">
            <a:extLst>
              <a:ext uri="{FF2B5EF4-FFF2-40B4-BE49-F238E27FC236}">
                <a16:creationId xmlns:a16="http://schemas.microsoft.com/office/drawing/2014/main" id="{3361A3DE-7B1E-3BA4-14C8-99B2F9E3C3B0}"/>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3237" r="1617" b="5455"/>
          <a:stretch/>
        </p:blipFill>
        <p:spPr bwMode="auto">
          <a:xfrm>
            <a:off x="-55234" y="2367791"/>
            <a:ext cx="6922281" cy="3217925"/>
          </a:xfrm>
          <a:prstGeom prst="rect">
            <a:avLst/>
          </a:prstGeom>
          <a:noFill/>
          <a:ln>
            <a:noFill/>
          </a:ln>
          <a:extLst>
            <a:ext uri="{53640926-AAD7-44D8-BBD7-CCE9431645EC}">
              <a14:shadowObscured xmlns:a14="http://schemas.microsoft.com/office/drawing/2010/main"/>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AE2376-7552-22C2-9275-3AFD2186E77D}"/>
              </a:ext>
            </a:extLst>
          </p:cNvPr>
          <p:cNvSpPr>
            <a:spLocks noGrp="1"/>
          </p:cNvSpPr>
          <p:nvPr>
            <p:ph type="title"/>
          </p:nvPr>
        </p:nvSpPr>
        <p:spPr>
          <a:xfrm>
            <a:off x="152400" y="1295400"/>
            <a:ext cx="11372469" cy="2477601"/>
          </a:xfrm>
        </p:spPr>
        <p:txBody>
          <a:bodyPr/>
          <a:lstStyle/>
          <a:p>
            <a:pPr marL="342900" lvl="0" indent="-342900">
              <a:spcBef>
                <a:spcPts val="500"/>
              </a:spcBef>
            </a:pPr>
            <a:r>
              <a:rPr lang="en-US" sz="1800" dirty="0">
                <a:solidFill>
                  <a:srgbClr val="0D0D0D"/>
                </a:solidFill>
                <a:effectLst/>
                <a:latin typeface="Georgia" panose="02040502050405020303" pitchFamily="18" charset="0"/>
                <a:ea typeface="Georgia" panose="02040502050405020303" pitchFamily="18" charset="0"/>
                <a:cs typeface="Georgia" panose="02040502050405020303" pitchFamily="18" charset="0"/>
              </a:rPr>
              <a:t>     This page showcases the different range of categories that we provide like men , kids and women collection.</a:t>
            </a:r>
            <a:br>
              <a:rPr lang="en-IN" sz="1800" dirty="0">
                <a:effectLst/>
                <a:latin typeface="Georgia" panose="02040502050405020303" pitchFamily="18" charset="0"/>
                <a:ea typeface="Georgia" panose="02040502050405020303" pitchFamily="18" charset="0"/>
                <a:cs typeface="Georgia" panose="02040502050405020303" pitchFamily="18" charset="0"/>
              </a:rPr>
            </a:br>
            <a:r>
              <a:rPr lang="en-US" sz="1800" dirty="0">
                <a:solidFill>
                  <a:srgbClr val="0D0D0D"/>
                </a:solidFill>
                <a:effectLst/>
                <a:latin typeface="Georgia" panose="02040502050405020303" pitchFamily="18" charset="0"/>
                <a:ea typeface="Georgia" panose="02040502050405020303" pitchFamily="18" charset="0"/>
                <a:cs typeface="Georgia" panose="02040502050405020303" pitchFamily="18" charset="0"/>
              </a:rPr>
              <a:t> </a:t>
            </a:r>
            <a:br>
              <a:rPr lang="en-IN" sz="1800" dirty="0">
                <a:effectLst/>
                <a:latin typeface="Georgia" panose="02040502050405020303" pitchFamily="18" charset="0"/>
                <a:ea typeface="Georgia" panose="02040502050405020303" pitchFamily="18" charset="0"/>
                <a:cs typeface="Georgia" panose="02040502050405020303" pitchFamily="18" charset="0"/>
              </a:rPr>
            </a:br>
            <a:r>
              <a:rPr lang="en-US" sz="1800" dirty="0">
                <a:solidFill>
                  <a:srgbClr val="0D0D0D"/>
                </a:solidFill>
                <a:effectLst/>
                <a:latin typeface="Georgia" panose="02040502050405020303" pitchFamily="18" charset="0"/>
                <a:ea typeface="Georgia" panose="02040502050405020303" pitchFamily="18" charset="0"/>
                <a:cs typeface="Georgia" panose="02040502050405020303" pitchFamily="18" charset="0"/>
              </a:rPr>
              <a:t>The user can select the category upon their interest and we provide the products that we showcase, The user have plenty of options to look stylish while playing sports which will give them a confidence boost which we all need in today’s era.</a:t>
            </a:r>
            <a:br>
              <a:rPr lang="en-US" sz="1800" dirty="0">
                <a:solidFill>
                  <a:srgbClr val="0D0D0D"/>
                </a:solidFill>
                <a:effectLst/>
                <a:latin typeface="Georgia" panose="02040502050405020303" pitchFamily="18" charset="0"/>
                <a:ea typeface="Georgia" panose="02040502050405020303" pitchFamily="18" charset="0"/>
                <a:cs typeface="Georgia" panose="02040502050405020303" pitchFamily="18" charset="0"/>
              </a:rPr>
            </a:br>
            <a:br>
              <a:rPr lang="en-IN" sz="1800" dirty="0">
                <a:effectLst/>
                <a:latin typeface="Georgia" panose="02040502050405020303" pitchFamily="18" charset="0"/>
                <a:ea typeface="Georgia" panose="02040502050405020303" pitchFamily="18" charset="0"/>
                <a:cs typeface="Georgia" panose="02040502050405020303" pitchFamily="18" charset="0"/>
              </a:rPr>
            </a:br>
            <a:r>
              <a:rPr lang="en-IN" sz="1800" dirty="0">
                <a:effectLst/>
                <a:latin typeface="Georgia" panose="02040502050405020303" pitchFamily="18" charset="0"/>
                <a:ea typeface="Georgia" panose="02040502050405020303" pitchFamily="18" charset="0"/>
                <a:cs typeface="Georgia" panose="02040502050405020303" pitchFamily="18" charset="0"/>
              </a:rPr>
              <a:t>Men’s Collection:</a:t>
            </a:r>
            <a:br>
              <a:rPr lang="en-IN" sz="1800" dirty="0">
                <a:effectLst/>
                <a:latin typeface="Georgia" panose="02040502050405020303" pitchFamily="18" charset="0"/>
                <a:ea typeface="Georgia" panose="02040502050405020303" pitchFamily="18" charset="0"/>
                <a:cs typeface="Georgia" panose="02040502050405020303" pitchFamily="18" charset="0"/>
              </a:rPr>
            </a:br>
            <a:endParaRPr lang="en-IN" dirty="0"/>
          </a:p>
        </p:txBody>
      </p:sp>
      <p:sp>
        <p:nvSpPr>
          <p:cNvPr id="3" name="Text Placeholder 2">
            <a:extLst>
              <a:ext uri="{FF2B5EF4-FFF2-40B4-BE49-F238E27FC236}">
                <a16:creationId xmlns:a16="http://schemas.microsoft.com/office/drawing/2014/main" id="{CA66FB18-625A-C3B3-81E2-91625AA1A224}"/>
              </a:ext>
            </a:extLst>
          </p:cNvPr>
          <p:cNvSpPr>
            <a:spLocks noGrp="1"/>
          </p:cNvSpPr>
          <p:nvPr>
            <p:ph type="body" idx="1"/>
          </p:nvPr>
        </p:nvSpPr>
        <p:spPr>
          <a:xfrm>
            <a:off x="-30352" y="457201"/>
            <a:ext cx="12252705" cy="615553"/>
          </a:xfrm>
        </p:spPr>
        <p:txBody>
          <a:bodyPr/>
          <a:lstStyle/>
          <a:p>
            <a:r>
              <a:rPr lang="en-IN" sz="4000" spc="-5" dirty="0">
                <a:solidFill>
                  <a:srgbClr val="539E39"/>
                </a:solidFill>
              </a:rPr>
              <a:t>     C</a:t>
            </a:r>
            <a:endParaRPr lang="en-IN" sz="4000" dirty="0"/>
          </a:p>
        </p:txBody>
      </p:sp>
      <p:pic>
        <p:nvPicPr>
          <p:cNvPr id="12" name="Picture 11">
            <a:extLst>
              <a:ext uri="{FF2B5EF4-FFF2-40B4-BE49-F238E27FC236}">
                <a16:creationId xmlns:a16="http://schemas.microsoft.com/office/drawing/2014/main" id="{45589D5B-DFF5-2B1B-718E-9AB180058F02}"/>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2526" r="1484" b="5457"/>
          <a:stretch/>
        </p:blipFill>
        <p:spPr bwMode="auto">
          <a:xfrm>
            <a:off x="449580" y="3415004"/>
            <a:ext cx="5074240" cy="2376196"/>
          </a:xfrm>
          <a:prstGeom prst="rect">
            <a:avLst/>
          </a:prstGeom>
          <a:noFill/>
          <a:ln>
            <a:noFill/>
          </a:ln>
          <a:extLst>
            <a:ext uri="{53640926-AAD7-44D8-BBD7-CCE9431645EC}">
              <a14:shadowObscured xmlns:a14="http://schemas.microsoft.com/office/drawing/2010/main"/>
            </a:ext>
          </a:extLst>
        </p:spPr>
      </p:pic>
      <p:pic>
        <p:nvPicPr>
          <p:cNvPr id="13" name="Picture 12">
            <a:extLst>
              <a:ext uri="{FF2B5EF4-FFF2-40B4-BE49-F238E27FC236}">
                <a16:creationId xmlns:a16="http://schemas.microsoft.com/office/drawing/2014/main" id="{D3E62DD2-A920-F102-E7EC-55AEE68D4E2D}"/>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792" t="17490" r="3213" b="5456"/>
          <a:stretch/>
        </p:blipFill>
        <p:spPr bwMode="auto">
          <a:xfrm>
            <a:off x="5943600" y="3415004"/>
            <a:ext cx="5387340" cy="2484120"/>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7581860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FDA361-5B6E-3AD6-0C2C-1381ACE67AAF}"/>
              </a:ext>
            </a:extLst>
          </p:cNvPr>
          <p:cNvSpPr>
            <a:spLocks noGrp="1"/>
          </p:cNvSpPr>
          <p:nvPr>
            <p:ph type="title"/>
          </p:nvPr>
        </p:nvSpPr>
        <p:spPr>
          <a:xfrm>
            <a:off x="247775" y="3626527"/>
            <a:ext cx="11250231" cy="1107996"/>
          </a:xfrm>
        </p:spPr>
        <p:txBody>
          <a:bodyPr/>
          <a:lstStyle/>
          <a:p>
            <a:r>
              <a:rPr lang="en-IN" sz="2400" dirty="0"/>
              <a:t>Women’s Collection:</a:t>
            </a:r>
            <a:br>
              <a:rPr lang="en-IN" sz="2400" dirty="0"/>
            </a:br>
            <a:br>
              <a:rPr lang="en-IN" sz="2400" dirty="0"/>
            </a:br>
            <a:endParaRPr lang="en-IN" sz="2400" dirty="0"/>
          </a:p>
        </p:txBody>
      </p:sp>
      <p:sp>
        <p:nvSpPr>
          <p:cNvPr id="3" name="Text Placeholder 2">
            <a:extLst>
              <a:ext uri="{FF2B5EF4-FFF2-40B4-BE49-F238E27FC236}">
                <a16:creationId xmlns:a16="http://schemas.microsoft.com/office/drawing/2014/main" id="{2395C773-FADE-F2F5-0886-2AD11AC3130D}"/>
              </a:ext>
            </a:extLst>
          </p:cNvPr>
          <p:cNvSpPr>
            <a:spLocks noGrp="1"/>
          </p:cNvSpPr>
          <p:nvPr>
            <p:ph type="body" idx="1"/>
          </p:nvPr>
        </p:nvSpPr>
        <p:spPr>
          <a:xfrm>
            <a:off x="-30352" y="609600"/>
            <a:ext cx="12252705" cy="369332"/>
          </a:xfrm>
        </p:spPr>
        <p:txBody>
          <a:bodyPr/>
          <a:lstStyle/>
          <a:p>
            <a:r>
              <a:rPr lang="en-IN" dirty="0"/>
              <a:t>Kid’s Collection : </a:t>
            </a:r>
          </a:p>
        </p:txBody>
      </p:sp>
      <p:pic>
        <p:nvPicPr>
          <p:cNvPr id="3074" name="Picture 34">
            <a:extLst>
              <a:ext uri="{FF2B5EF4-FFF2-40B4-BE49-F238E27FC236}">
                <a16:creationId xmlns:a16="http://schemas.microsoft.com/office/drawing/2014/main" id="{3B7A7BDD-5388-6066-BA55-5E166CCFD93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l="1331" t="12526" r="2016" b="6166"/>
          <a:stretch>
            <a:fillRect/>
          </a:stretch>
        </p:blipFill>
        <p:spPr bwMode="auto">
          <a:xfrm>
            <a:off x="533400" y="909404"/>
            <a:ext cx="4908551" cy="2322069"/>
          </a:xfrm>
          <a:prstGeom prst="rect">
            <a:avLst/>
          </a:prstGeom>
          <a:noFill/>
          <a:extLst>
            <a:ext uri="{909E8E84-426E-40DD-AFC4-6F175D3DCCD1}">
              <a14:hiddenFill xmlns:a14="http://schemas.microsoft.com/office/drawing/2010/main">
                <a:solidFill>
                  <a:srgbClr val="FFFFFF"/>
                </a:solidFill>
              </a14:hiddenFill>
            </a:ext>
          </a:extLst>
        </p:spPr>
      </p:pic>
      <p:pic>
        <p:nvPicPr>
          <p:cNvPr id="3073" name="Picture 35">
            <a:extLst>
              <a:ext uri="{FF2B5EF4-FFF2-40B4-BE49-F238E27FC236}">
                <a16:creationId xmlns:a16="http://schemas.microsoft.com/office/drawing/2014/main" id="{F20B02A4-36E5-D0B0-6018-A100AC59A6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056" t="16072" r="4941" b="8057"/>
          <a:stretch>
            <a:fillRect/>
          </a:stretch>
        </p:blipFill>
        <p:spPr bwMode="auto">
          <a:xfrm>
            <a:off x="6008813" y="852265"/>
            <a:ext cx="5273675" cy="244633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320C48FF-DFBD-9D8B-E036-866578CFB959}"/>
              </a:ext>
            </a:extLst>
          </p:cNvPr>
          <p:cNvSpPr>
            <a:spLocks noChangeArrowheads="1"/>
          </p:cNvSpPr>
          <p:nvPr/>
        </p:nvSpPr>
        <p:spPr bwMode="auto">
          <a:xfrm>
            <a:off x="182562" y="10541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5" name="Rectangle 4">
            <a:extLst>
              <a:ext uri="{FF2B5EF4-FFF2-40B4-BE49-F238E27FC236}">
                <a16:creationId xmlns:a16="http://schemas.microsoft.com/office/drawing/2014/main" id="{3EE69953-A76F-5289-C0B8-191775543825}"/>
              </a:ext>
            </a:extLst>
          </p:cNvPr>
          <p:cNvSpPr>
            <a:spLocks noChangeArrowheads="1"/>
          </p:cNvSpPr>
          <p:nvPr/>
        </p:nvSpPr>
        <p:spPr bwMode="auto">
          <a:xfrm>
            <a:off x="182562" y="15748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6" name="Rectangle 5">
            <a:extLst>
              <a:ext uri="{FF2B5EF4-FFF2-40B4-BE49-F238E27FC236}">
                <a16:creationId xmlns:a16="http://schemas.microsoft.com/office/drawing/2014/main" id="{1D068B3D-DFD1-1F29-1442-24FE61CF4E1E}"/>
              </a:ext>
            </a:extLst>
          </p:cNvPr>
          <p:cNvSpPr>
            <a:spLocks noChangeArrowheads="1"/>
          </p:cNvSpPr>
          <p:nvPr/>
        </p:nvSpPr>
        <p:spPr bwMode="auto">
          <a:xfrm>
            <a:off x="182562" y="15748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pic>
        <p:nvPicPr>
          <p:cNvPr id="7" name="Picture 6">
            <a:extLst>
              <a:ext uri="{FF2B5EF4-FFF2-40B4-BE49-F238E27FC236}">
                <a16:creationId xmlns:a16="http://schemas.microsoft.com/office/drawing/2014/main" id="{E9AC52AA-0E01-4FFA-6945-84820E799263}"/>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2291" r="1884" b="6637"/>
          <a:stretch/>
        </p:blipFill>
        <p:spPr bwMode="auto">
          <a:xfrm>
            <a:off x="247775" y="4160049"/>
            <a:ext cx="5623560" cy="2613660"/>
          </a:xfrm>
          <a:prstGeom prst="rect">
            <a:avLst/>
          </a:prstGeom>
          <a:noFill/>
          <a:ln>
            <a:noFill/>
          </a:ln>
          <a:extLst>
            <a:ext uri="{53640926-AAD7-44D8-BBD7-CCE9431645EC}">
              <a14:shadowObscured xmlns:a14="http://schemas.microsoft.com/office/drawing/2010/main"/>
            </a:ext>
          </a:extLst>
        </p:spPr>
      </p:pic>
      <p:pic>
        <p:nvPicPr>
          <p:cNvPr id="8" name="Picture 7">
            <a:extLst>
              <a:ext uri="{FF2B5EF4-FFF2-40B4-BE49-F238E27FC236}">
                <a16:creationId xmlns:a16="http://schemas.microsoft.com/office/drawing/2014/main" id="{15CDC9B3-D0F1-6303-0649-4C06F0891903}"/>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861" t="13003" r="931" b="4962"/>
          <a:stretch/>
        </p:blipFill>
        <p:spPr bwMode="auto">
          <a:xfrm>
            <a:off x="6096000" y="4129569"/>
            <a:ext cx="5570220" cy="2644140"/>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3098494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4A718D-83A2-4F7B-64B4-15A7C557F92C}"/>
              </a:ext>
            </a:extLst>
          </p:cNvPr>
          <p:cNvSpPr>
            <a:spLocks noGrp="1"/>
          </p:cNvSpPr>
          <p:nvPr>
            <p:ph type="title"/>
          </p:nvPr>
        </p:nvSpPr>
        <p:spPr>
          <a:xfrm>
            <a:off x="304801" y="1371601"/>
            <a:ext cx="11220068" cy="2754600"/>
          </a:xfrm>
        </p:spPr>
        <p:txBody>
          <a:bodyPr/>
          <a:lstStyle/>
          <a:p>
            <a:pPr marL="342900" lvl="0" indent="-342900">
              <a:spcBef>
                <a:spcPts val="500"/>
              </a:spcBef>
            </a:pPr>
            <a:r>
              <a:rPr lang="en-US" sz="1800" dirty="0">
                <a:solidFill>
                  <a:srgbClr val="0D0D0D"/>
                </a:solidFill>
                <a:effectLst/>
                <a:latin typeface="Georgia" panose="02040502050405020303" pitchFamily="18" charset="0"/>
                <a:ea typeface="Georgia" panose="02040502050405020303" pitchFamily="18" charset="0"/>
                <a:cs typeface="Georgia" panose="02040502050405020303" pitchFamily="18" charset="0"/>
              </a:rPr>
              <a:t>The shopping cart is added so that user can add their products that they want to buy in single click.</a:t>
            </a:r>
            <a:br>
              <a:rPr lang="en-US" sz="1800" dirty="0">
                <a:solidFill>
                  <a:srgbClr val="0D0D0D"/>
                </a:solidFill>
                <a:effectLst/>
                <a:latin typeface="Georgia" panose="02040502050405020303" pitchFamily="18" charset="0"/>
                <a:ea typeface="Georgia" panose="02040502050405020303" pitchFamily="18" charset="0"/>
                <a:cs typeface="Georgia" panose="02040502050405020303" pitchFamily="18" charset="0"/>
              </a:rPr>
            </a:br>
            <a:br>
              <a:rPr lang="en-IN" sz="1800" dirty="0">
                <a:effectLst/>
                <a:latin typeface="Georgia" panose="02040502050405020303" pitchFamily="18" charset="0"/>
                <a:ea typeface="Georgia" panose="02040502050405020303" pitchFamily="18" charset="0"/>
                <a:cs typeface="Georgia" panose="02040502050405020303" pitchFamily="18" charset="0"/>
              </a:rPr>
            </a:br>
            <a:r>
              <a:rPr lang="en-US" sz="1800" dirty="0">
                <a:solidFill>
                  <a:srgbClr val="0D0D0D"/>
                </a:solidFill>
                <a:effectLst/>
                <a:latin typeface="Georgia" panose="02040502050405020303" pitchFamily="18" charset="0"/>
                <a:ea typeface="Georgia" panose="02040502050405020303" pitchFamily="18" charset="0"/>
                <a:cs typeface="Georgia" panose="02040502050405020303" pitchFamily="18" charset="0"/>
              </a:rPr>
              <a:t>The shopping cart has features to add or remove the item from the cart or to clear the cart.</a:t>
            </a:r>
            <a:br>
              <a:rPr lang="en-US" sz="1800" dirty="0">
                <a:solidFill>
                  <a:srgbClr val="0D0D0D"/>
                </a:solidFill>
                <a:effectLst/>
                <a:latin typeface="Georgia" panose="02040502050405020303" pitchFamily="18" charset="0"/>
                <a:ea typeface="Georgia" panose="02040502050405020303" pitchFamily="18" charset="0"/>
                <a:cs typeface="Georgia" panose="02040502050405020303" pitchFamily="18" charset="0"/>
              </a:rPr>
            </a:br>
            <a:br>
              <a:rPr lang="en-IN" sz="1800" dirty="0">
                <a:effectLst/>
                <a:latin typeface="Georgia" panose="02040502050405020303" pitchFamily="18" charset="0"/>
                <a:ea typeface="Georgia" panose="02040502050405020303" pitchFamily="18" charset="0"/>
                <a:cs typeface="Georgia" panose="02040502050405020303" pitchFamily="18" charset="0"/>
              </a:rPr>
            </a:br>
            <a:r>
              <a:rPr lang="en-US" sz="1800" dirty="0">
                <a:solidFill>
                  <a:srgbClr val="0D0D0D"/>
                </a:solidFill>
                <a:effectLst/>
                <a:latin typeface="Georgia" panose="02040502050405020303" pitchFamily="18" charset="0"/>
                <a:ea typeface="Georgia" panose="02040502050405020303" pitchFamily="18" charset="0"/>
                <a:cs typeface="Georgia" panose="02040502050405020303" pitchFamily="18" charset="0"/>
              </a:rPr>
              <a:t>A message is displayed when we add any item to the cart.</a:t>
            </a:r>
            <a:br>
              <a:rPr lang="en-US" sz="1800" dirty="0">
                <a:solidFill>
                  <a:srgbClr val="0D0D0D"/>
                </a:solidFill>
                <a:effectLst/>
                <a:latin typeface="Georgia" panose="02040502050405020303" pitchFamily="18" charset="0"/>
                <a:ea typeface="Georgia" panose="02040502050405020303" pitchFamily="18" charset="0"/>
                <a:cs typeface="Georgia" panose="02040502050405020303" pitchFamily="18" charset="0"/>
              </a:rPr>
            </a:br>
            <a:br>
              <a:rPr lang="en-IN" sz="1800" dirty="0">
                <a:effectLst/>
                <a:latin typeface="Georgia" panose="02040502050405020303" pitchFamily="18" charset="0"/>
                <a:ea typeface="Georgia" panose="02040502050405020303" pitchFamily="18" charset="0"/>
                <a:cs typeface="Georgia" panose="02040502050405020303" pitchFamily="18" charset="0"/>
              </a:rPr>
            </a:br>
            <a:r>
              <a:rPr lang="en-US" sz="1800" dirty="0">
                <a:solidFill>
                  <a:srgbClr val="0D0D0D"/>
                </a:solidFill>
                <a:effectLst/>
                <a:latin typeface="Georgia" panose="02040502050405020303" pitchFamily="18" charset="0"/>
                <a:ea typeface="Georgia" panose="02040502050405020303" pitchFamily="18" charset="0"/>
                <a:cs typeface="Georgia" panose="02040502050405020303" pitchFamily="18" charset="0"/>
              </a:rPr>
              <a:t>A successful transaction from the cart displays a check sign indicating that the order has been placed successfully.</a:t>
            </a:r>
            <a:br>
              <a:rPr lang="en-IN" sz="1800" dirty="0">
                <a:effectLst/>
                <a:latin typeface="Georgia" panose="02040502050405020303" pitchFamily="18" charset="0"/>
                <a:ea typeface="Georgia" panose="02040502050405020303" pitchFamily="18" charset="0"/>
                <a:cs typeface="Georgia" panose="02040502050405020303" pitchFamily="18" charset="0"/>
              </a:rPr>
            </a:br>
            <a:endParaRPr lang="en-IN" dirty="0"/>
          </a:p>
        </p:txBody>
      </p:sp>
      <p:sp>
        <p:nvSpPr>
          <p:cNvPr id="3" name="Text Placeholder 2">
            <a:extLst>
              <a:ext uri="{FF2B5EF4-FFF2-40B4-BE49-F238E27FC236}">
                <a16:creationId xmlns:a16="http://schemas.microsoft.com/office/drawing/2014/main" id="{0CE591F7-5922-8189-C4DF-98243128DE92}"/>
              </a:ext>
            </a:extLst>
          </p:cNvPr>
          <p:cNvSpPr>
            <a:spLocks noGrp="1"/>
          </p:cNvSpPr>
          <p:nvPr>
            <p:ph type="body" idx="1"/>
          </p:nvPr>
        </p:nvSpPr>
        <p:spPr>
          <a:xfrm>
            <a:off x="-30352" y="381000"/>
            <a:ext cx="12252705" cy="553998"/>
          </a:xfrm>
        </p:spPr>
        <p:txBody>
          <a:bodyPr/>
          <a:lstStyle/>
          <a:p>
            <a:r>
              <a:rPr lang="en-IN" sz="3600" spc="-5" dirty="0">
                <a:solidFill>
                  <a:srgbClr val="539E39"/>
                </a:solidFill>
              </a:rPr>
              <a:t> Shopping Cart:</a:t>
            </a:r>
            <a:endParaRPr lang="en-IN" sz="3600" dirty="0"/>
          </a:p>
        </p:txBody>
      </p:sp>
      <p:pic>
        <p:nvPicPr>
          <p:cNvPr id="4" name="Picture 3">
            <a:extLst>
              <a:ext uri="{FF2B5EF4-FFF2-40B4-BE49-F238E27FC236}">
                <a16:creationId xmlns:a16="http://schemas.microsoft.com/office/drawing/2014/main" id="{355B5CCD-CBCE-A27A-C6EA-E608446C8553}"/>
              </a:ext>
            </a:extLst>
          </p:cNvPr>
          <p:cNvPicPr>
            <a:picLocks noChangeAspect="1"/>
          </p:cNvPicPr>
          <p:nvPr/>
        </p:nvPicPr>
        <p:blipFill rotWithShape="1">
          <a:blip r:embed="rId2"/>
          <a:srcRect l="-266" t="8509" r="930" b="3309"/>
          <a:stretch/>
        </p:blipFill>
        <p:spPr bwMode="auto">
          <a:xfrm>
            <a:off x="2895600" y="3658987"/>
            <a:ext cx="5693410" cy="284289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918227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9A41F7-6346-4ACA-C2DB-D3A02BEEFD72}"/>
              </a:ext>
            </a:extLst>
          </p:cNvPr>
          <p:cNvSpPr>
            <a:spLocks noGrp="1"/>
          </p:cNvSpPr>
          <p:nvPr>
            <p:ph type="title"/>
          </p:nvPr>
        </p:nvSpPr>
        <p:spPr>
          <a:xfrm>
            <a:off x="304801" y="1295401"/>
            <a:ext cx="11220068" cy="1923604"/>
          </a:xfrm>
        </p:spPr>
        <p:txBody>
          <a:bodyPr/>
          <a:lstStyle/>
          <a:p>
            <a:pPr marL="342900" lvl="0" indent="-342900">
              <a:spcBef>
                <a:spcPts val="500"/>
              </a:spcBef>
            </a:pPr>
            <a:r>
              <a:rPr lang="en-US" sz="1800" dirty="0">
                <a:solidFill>
                  <a:srgbClr val="0D0D0D"/>
                </a:solidFill>
                <a:effectLst/>
                <a:latin typeface="Georgia" panose="02040502050405020303" pitchFamily="18" charset="0"/>
                <a:ea typeface="Georgia" panose="02040502050405020303" pitchFamily="18" charset="0"/>
                <a:cs typeface="Georgia" panose="02040502050405020303" pitchFamily="18" charset="0"/>
              </a:rPr>
              <a:t>This page showcases the product that have been in demand in past week.</a:t>
            </a:r>
            <a:br>
              <a:rPr lang="en-IN" sz="1800" dirty="0">
                <a:effectLst/>
                <a:latin typeface="Georgia" panose="02040502050405020303" pitchFamily="18" charset="0"/>
                <a:ea typeface="Georgia" panose="02040502050405020303" pitchFamily="18" charset="0"/>
                <a:cs typeface="Georgia" panose="02040502050405020303" pitchFamily="18" charset="0"/>
              </a:rPr>
            </a:br>
            <a:r>
              <a:rPr lang="en-US" sz="1800" dirty="0">
                <a:solidFill>
                  <a:srgbClr val="0D0D0D"/>
                </a:solidFill>
                <a:effectLst/>
                <a:latin typeface="Georgia" panose="02040502050405020303" pitchFamily="18" charset="0"/>
                <a:ea typeface="Georgia" panose="02040502050405020303" pitchFamily="18" charset="0"/>
                <a:cs typeface="Georgia" panose="02040502050405020303" pitchFamily="18" charset="0"/>
              </a:rPr>
              <a:t> </a:t>
            </a:r>
            <a:br>
              <a:rPr lang="en-IN" sz="1800" dirty="0">
                <a:effectLst/>
                <a:latin typeface="Georgia" panose="02040502050405020303" pitchFamily="18" charset="0"/>
                <a:ea typeface="Georgia" panose="02040502050405020303" pitchFamily="18" charset="0"/>
                <a:cs typeface="Georgia" panose="02040502050405020303" pitchFamily="18" charset="0"/>
              </a:rPr>
            </a:br>
            <a:r>
              <a:rPr lang="en-US" sz="1800" dirty="0">
                <a:solidFill>
                  <a:srgbClr val="0D0D0D"/>
                </a:solidFill>
                <a:effectLst/>
                <a:latin typeface="Georgia" panose="02040502050405020303" pitchFamily="18" charset="0"/>
                <a:ea typeface="Georgia" panose="02040502050405020303" pitchFamily="18" charset="0"/>
                <a:cs typeface="Georgia" panose="02040502050405020303" pitchFamily="18" charset="0"/>
              </a:rPr>
              <a:t>The user will know the trendiest style by looking at this page which will gain their interest and they can order the product with just single tap.</a:t>
            </a:r>
            <a:br>
              <a:rPr lang="en-IN" sz="1800" dirty="0">
                <a:effectLst/>
                <a:latin typeface="Georgia" panose="02040502050405020303" pitchFamily="18" charset="0"/>
                <a:ea typeface="Georgia" panose="02040502050405020303" pitchFamily="18" charset="0"/>
                <a:cs typeface="Georgia" panose="02040502050405020303" pitchFamily="18" charset="0"/>
              </a:rPr>
            </a:br>
            <a:br>
              <a:rPr lang="en-IN" sz="1800" dirty="0">
                <a:effectLst/>
                <a:latin typeface="Georgia" panose="02040502050405020303" pitchFamily="18" charset="0"/>
                <a:ea typeface="Georgia" panose="02040502050405020303" pitchFamily="18" charset="0"/>
                <a:cs typeface="Georgia" panose="02040502050405020303" pitchFamily="18" charset="0"/>
              </a:rPr>
            </a:br>
            <a:endParaRPr lang="en-IN" dirty="0"/>
          </a:p>
        </p:txBody>
      </p:sp>
      <p:sp>
        <p:nvSpPr>
          <p:cNvPr id="3" name="Text Placeholder 2">
            <a:extLst>
              <a:ext uri="{FF2B5EF4-FFF2-40B4-BE49-F238E27FC236}">
                <a16:creationId xmlns:a16="http://schemas.microsoft.com/office/drawing/2014/main" id="{6034F0B9-BAC3-8B7F-8EF1-331E34796FA6}"/>
              </a:ext>
            </a:extLst>
          </p:cNvPr>
          <p:cNvSpPr>
            <a:spLocks noGrp="1"/>
          </p:cNvSpPr>
          <p:nvPr>
            <p:ph type="body" idx="1"/>
          </p:nvPr>
        </p:nvSpPr>
        <p:spPr>
          <a:xfrm>
            <a:off x="-30352" y="457201"/>
            <a:ext cx="12252705" cy="492443"/>
          </a:xfrm>
        </p:spPr>
        <p:txBody>
          <a:bodyPr/>
          <a:lstStyle/>
          <a:p>
            <a:r>
              <a:rPr lang="en-IN" sz="3200" spc="-5" dirty="0">
                <a:solidFill>
                  <a:srgbClr val="539E39"/>
                </a:solidFill>
              </a:rPr>
              <a:t>       Features</a:t>
            </a:r>
            <a:endParaRPr lang="en-IN" sz="3200" dirty="0"/>
          </a:p>
        </p:txBody>
      </p:sp>
      <p:pic>
        <p:nvPicPr>
          <p:cNvPr id="5" name="Picture 4">
            <a:extLst>
              <a:ext uri="{FF2B5EF4-FFF2-40B4-BE49-F238E27FC236}">
                <a16:creationId xmlns:a16="http://schemas.microsoft.com/office/drawing/2014/main" id="{236EB35D-B52A-A230-4FD7-921CEA930B98}"/>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7254" r="953" b="5456"/>
          <a:stretch/>
        </p:blipFill>
        <p:spPr bwMode="auto">
          <a:xfrm>
            <a:off x="2209800" y="3124200"/>
            <a:ext cx="7249041" cy="3181794"/>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1609176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12192000" cy="6858000"/>
            <a:chOff x="0" y="0"/>
            <a:chExt cx="12192000" cy="6858000"/>
          </a:xfrm>
        </p:grpSpPr>
        <p:pic>
          <p:nvPicPr>
            <p:cNvPr id="3" name="object 3"/>
            <p:cNvPicPr/>
            <p:nvPr/>
          </p:nvPicPr>
          <p:blipFill>
            <a:blip r:embed="rId2" cstate="print"/>
            <a:stretch>
              <a:fillRect/>
            </a:stretch>
          </p:blipFill>
          <p:spPr>
            <a:xfrm>
              <a:off x="0" y="0"/>
              <a:ext cx="12192000" cy="6858000"/>
            </a:xfrm>
            <a:prstGeom prst="rect">
              <a:avLst/>
            </a:prstGeom>
          </p:spPr>
        </p:pic>
        <p:pic>
          <p:nvPicPr>
            <p:cNvPr id="4" name="object 4"/>
            <p:cNvPicPr/>
            <p:nvPr/>
          </p:nvPicPr>
          <p:blipFill>
            <a:blip r:embed="rId3" cstate="print"/>
            <a:stretch>
              <a:fillRect/>
            </a:stretch>
          </p:blipFill>
          <p:spPr>
            <a:xfrm>
              <a:off x="1469136" y="752855"/>
              <a:ext cx="8980804" cy="1994789"/>
            </a:xfrm>
            <a:prstGeom prst="rect">
              <a:avLst/>
            </a:prstGeom>
          </p:spPr>
        </p:pic>
      </p:grpSp>
      <p:sp>
        <p:nvSpPr>
          <p:cNvPr id="5" name="object 5"/>
          <p:cNvSpPr txBox="1">
            <a:spLocks noGrp="1"/>
          </p:cNvSpPr>
          <p:nvPr>
            <p:ph type="title"/>
          </p:nvPr>
        </p:nvSpPr>
        <p:spPr>
          <a:prstGeom prst="rect">
            <a:avLst/>
          </a:prstGeom>
        </p:spPr>
        <p:txBody>
          <a:bodyPr vert="horz" wrap="square" lIns="0" tIns="13335" rIns="0" bIns="0" rtlCol="0">
            <a:spAutoFit/>
          </a:bodyPr>
          <a:lstStyle/>
          <a:p>
            <a:pPr marL="12700">
              <a:lnSpc>
                <a:spcPct val="100000"/>
              </a:lnSpc>
              <a:spcBef>
                <a:spcPts val="105"/>
              </a:spcBef>
            </a:pPr>
            <a:r>
              <a:rPr dirty="0"/>
              <a:t>Submitted</a:t>
            </a:r>
            <a:r>
              <a:rPr spc="-105" dirty="0"/>
              <a:t> </a:t>
            </a:r>
            <a:r>
              <a:rPr spc="5" dirty="0"/>
              <a:t>by:-</a:t>
            </a:r>
          </a:p>
        </p:txBody>
      </p:sp>
      <p:sp>
        <p:nvSpPr>
          <p:cNvPr id="6" name="object 6"/>
          <p:cNvSpPr txBox="1"/>
          <p:nvPr/>
        </p:nvSpPr>
        <p:spPr>
          <a:xfrm>
            <a:off x="8369300" y="3237255"/>
            <a:ext cx="3159125" cy="2112010"/>
          </a:xfrm>
          <a:prstGeom prst="rect">
            <a:avLst/>
          </a:prstGeom>
        </p:spPr>
        <p:txBody>
          <a:bodyPr vert="horz" wrap="square" lIns="0" tIns="13970" rIns="0" bIns="0" rtlCol="0">
            <a:spAutoFit/>
          </a:bodyPr>
          <a:lstStyle/>
          <a:p>
            <a:pPr marL="204470" marR="5080" indent="167640" algn="just">
              <a:lnSpc>
                <a:spcPct val="143900"/>
              </a:lnSpc>
              <a:spcBef>
                <a:spcPts val="110"/>
              </a:spcBef>
            </a:pPr>
            <a:r>
              <a:rPr sz="1900" spc="-5" dirty="0">
                <a:solidFill>
                  <a:srgbClr val="2A4F1D"/>
                </a:solidFill>
                <a:latin typeface="Georgia"/>
                <a:cs typeface="Georgia"/>
              </a:rPr>
              <a:t>Piyush Singh(201500472) </a:t>
            </a:r>
            <a:r>
              <a:rPr sz="1900" spc="-445" dirty="0">
                <a:solidFill>
                  <a:srgbClr val="2A4F1D"/>
                </a:solidFill>
                <a:latin typeface="Georgia"/>
                <a:cs typeface="Georgia"/>
              </a:rPr>
              <a:t> </a:t>
            </a:r>
            <a:r>
              <a:rPr sz="1900" spc="-10" dirty="0">
                <a:solidFill>
                  <a:srgbClr val="2A4F1D"/>
                </a:solidFill>
                <a:latin typeface="Georgia"/>
                <a:cs typeface="Georgia"/>
              </a:rPr>
              <a:t>Ritik</a:t>
            </a:r>
            <a:r>
              <a:rPr sz="1900" spc="-5" dirty="0">
                <a:solidFill>
                  <a:srgbClr val="2A4F1D"/>
                </a:solidFill>
                <a:latin typeface="Georgia"/>
                <a:cs typeface="Georgia"/>
              </a:rPr>
              <a:t> </a:t>
            </a:r>
            <a:r>
              <a:rPr sz="1900" spc="-10" dirty="0">
                <a:solidFill>
                  <a:srgbClr val="2A4F1D"/>
                </a:solidFill>
                <a:latin typeface="Georgia"/>
                <a:cs typeface="Georgia"/>
              </a:rPr>
              <a:t>Kaushik(201500574) </a:t>
            </a:r>
            <a:r>
              <a:rPr sz="1900" spc="-5" dirty="0">
                <a:solidFill>
                  <a:srgbClr val="2A4F1D"/>
                </a:solidFill>
                <a:latin typeface="Georgia"/>
                <a:cs typeface="Georgia"/>
              </a:rPr>
              <a:t> Vivek </a:t>
            </a:r>
            <a:r>
              <a:rPr sz="1900" spc="-10" dirty="0">
                <a:solidFill>
                  <a:srgbClr val="2A4F1D"/>
                </a:solidFill>
                <a:latin typeface="Georgia"/>
                <a:cs typeface="Georgia"/>
              </a:rPr>
              <a:t>Kumar(201500805) </a:t>
            </a:r>
            <a:r>
              <a:rPr sz="1900" spc="-5" dirty="0">
                <a:solidFill>
                  <a:srgbClr val="2A4F1D"/>
                </a:solidFill>
                <a:latin typeface="Georgia"/>
                <a:cs typeface="Georgia"/>
              </a:rPr>
              <a:t> </a:t>
            </a:r>
            <a:r>
              <a:rPr sz="1900" spc="-10" dirty="0">
                <a:solidFill>
                  <a:srgbClr val="2A4F1D"/>
                </a:solidFill>
                <a:latin typeface="Georgia"/>
                <a:cs typeface="Georgia"/>
              </a:rPr>
              <a:t>Shivani</a:t>
            </a:r>
            <a:r>
              <a:rPr sz="1900" spc="5" dirty="0">
                <a:solidFill>
                  <a:srgbClr val="2A4F1D"/>
                </a:solidFill>
                <a:latin typeface="Georgia"/>
                <a:cs typeface="Georgia"/>
              </a:rPr>
              <a:t> </a:t>
            </a:r>
            <a:r>
              <a:rPr sz="1900" spc="-5" dirty="0">
                <a:solidFill>
                  <a:srgbClr val="2A4F1D"/>
                </a:solidFill>
                <a:latin typeface="Georgia"/>
                <a:cs typeface="Georgia"/>
              </a:rPr>
              <a:t>Singh</a:t>
            </a:r>
            <a:r>
              <a:rPr sz="1900" spc="5" dirty="0">
                <a:solidFill>
                  <a:srgbClr val="2A4F1D"/>
                </a:solidFill>
                <a:latin typeface="Georgia"/>
                <a:cs typeface="Georgia"/>
              </a:rPr>
              <a:t> </a:t>
            </a:r>
            <a:r>
              <a:rPr sz="1900" spc="-10" dirty="0">
                <a:solidFill>
                  <a:srgbClr val="2A4F1D"/>
                </a:solidFill>
                <a:latin typeface="Georgia"/>
                <a:cs typeface="Georgia"/>
              </a:rPr>
              <a:t>(201500660)</a:t>
            </a:r>
            <a:endParaRPr sz="1900">
              <a:latin typeface="Georgia"/>
              <a:cs typeface="Georgia"/>
            </a:endParaRPr>
          </a:p>
          <a:p>
            <a:pPr marL="12700" algn="just">
              <a:lnSpc>
                <a:spcPct val="100000"/>
              </a:lnSpc>
              <a:spcBef>
                <a:spcPts val="1010"/>
              </a:spcBef>
            </a:pPr>
            <a:r>
              <a:rPr sz="1900" spc="-10" dirty="0">
                <a:solidFill>
                  <a:srgbClr val="2A4F1D"/>
                </a:solidFill>
                <a:latin typeface="Georgia"/>
                <a:cs typeface="Georgia"/>
              </a:rPr>
              <a:t>Smriti</a:t>
            </a:r>
            <a:r>
              <a:rPr sz="1900" spc="35" dirty="0">
                <a:solidFill>
                  <a:srgbClr val="2A4F1D"/>
                </a:solidFill>
                <a:latin typeface="Georgia"/>
                <a:cs typeface="Georgia"/>
              </a:rPr>
              <a:t> </a:t>
            </a:r>
            <a:r>
              <a:rPr sz="1900" spc="-10" dirty="0">
                <a:solidFill>
                  <a:srgbClr val="2A4F1D"/>
                </a:solidFill>
                <a:latin typeface="Georgia"/>
                <a:cs typeface="Georgia"/>
              </a:rPr>
              <a:t>Gangwar</a:t>
            </a:r>
            <a:r>
              <a:rPr sz="1900" spc="10" dirty="0">
                <a:solidFill>
                  <a:srgbClr val="2A4F1D"/>
                </a:solidFill>
                <a:latin typeface="Georgia"/>
                <a:cs typeface="Georgia"/>
              </a:rPr>
              <a:t> </a:t>
            </a:r>
            <a:r>
              <a:rPr sz="1900" spc="-5" dirty="0">
                <a:solidFill>
                  <a:srgbClr val="2A4F1D"/>
                </a:solidFill>
                <a:latin typeface="Georgia"/>
                <a:cs typeface="Georgia"/>
              </a:rPr>
              <a:t>(201500694</a:t>
            </a:r>
            <a:r>
              <a:rPr sz="1500" spc="-5" dirty="0">
                <a:solidFill>
                  <a:srgbClr val="2A4F1D"/>
                </a:solidFill>
                <a:latin typeface="Georgia"/>
                <a:cs typeface="Georgia"/>
              </a:rPr>
              <a:t>)</a:t>
            </a:r>
            <a:endParaRPr sz="1500">
              <a:latin typeface="Georgia"/>
              <a:cs typeface="Georgia"/>
            </a:endParaRPr>
          </a:p>
        </p:txBody>
      </p:sp>
      <p:sp>
        <p:nvSpPr>
          <p:cNvPr id="7" name="object 7"/>
          <p:cNvSpPr txBox="1"/>
          <p:nvPr/>
        </p:nvSpPr>
        <p:spPr>
          <a:xfrm>
            <a:off x="670356" y="2754095"/>
            <a:ext cx="3322320" cy="2171700"/>
          </a:xfrm>
          <a:prstGeom prst="rect">
            <a:avLst/>
          </a:prstGeom>
        </p:spPr>
        <p:txBody>
          <a:bodyPr vert="horz" wrap="square" lIns="0" tIns="187325" rIns="0" bIns="0" rtlCol="0">
            <a:spAutoFit/>
          </a:bodyPr>
          <a:lstStyle/>
          <a:p>
            <a:pPr marL="12700">
              <a:lnSpc>
                <a:spcPct val="100000"/>
              </a:lnSpc>
              <a:spcBef>
                <a:spcPts val="1475"/>
              </a:spcBef>
            </a:pPr>
            <a:r>
              <a:rPr sz="3200" spc="-5" dirty="0">
                <a:latin typeface="Georgia"/>
                <a:cs typeface="Georgia"/>
              </a:rPr>
              <a:t>Submitted</a:t>
            </a:r>
            <a:r>
              <a:rPr sz="3200" spc="-15" dirty="0">
                <a:latin typeface="Georgia"/>
                <a:cs typeface="Georgia"/>
              </a:rPr>
              <a:t> </a:t>
            </a:r>
            <a:r>
              <a:rPr sz="3200" dirty="0">
                <a:latin typeface="Georgia"/>
                <a:cs typeface="Georgia"/>
              </a:rPr>
              <a:t>to:-</a:t>
            </a:r>
            <a:endParaRPr sz="3200">
              <a:latin typeface="Georgia"/>
              <a:cs typeface="Georgia"/>
            </a:endParaRPr>
          </a:p>
          <a:p>
            <a:pPr marL="12700" marR="5080">
              <a:lnSpc>
                <a:spcPct val="134700"/>
              </a:lnSpc>
              <a:spcBef>
                <a:spcPts val="45"/>
              </a:spcBef>
            </a:pPr>
            <a:r>
              <a:rPr sz="2400" spc="-5" dirty="0">
                <a:solidFill>
                  <a:srgbClr val="2A4F1D"/>
                </a:solidFill>
                <a:latin typeface="Georgia"/>
                <a:cs typeface="Georgia"/>
              </a:rPr>
              <a:t>Md.Farmanul</a:t>
            </a:r>
            <a:r>
              <a:rPr sz="2400" dirty="0">
                <a:solidFill>
                  <a:srgbClr val="2A4F1D"/>
                </a:solidFill>
                <a:latin typeface="Georgia"/>
                <a:cs typeface="Georgia"/>
              </a:rPr>
              <a:t> </a:t>
            </a:r>
            <a:r>
              <a:rPr sz="2400" spc="-5" dirty="0">
                <a:solidFill>
                  <a:srgbClr val="2A4F1D"/>
                </a:solidFill>
                <a:latin typeface="Georgia"/>
                <a:cs typeface="Georgia"/>
              </a:rPr>
              <a:t>Haque </a:t>
            </a:r>
            <a:r>
              <a:rPr sz="2400" dirty="0">
                <a:solidFill>
                  <a:srgbClr val="2A4F1D"/>
                </a:solidFill>
                <a:latin typeface="Georgia"/>
                <a:cs typeface="Georgia"/>
              </a:rPr>
              <a:t> </a:t>
            </a:r>
            <a:r>
              <a:rPr sz="2400" spc="-10" dirty="0">
                <a:solidFill>
                  <a:srgbClr val="2A4F1D"/>
                </a:solidFill>
                <a:latin typeface="Georgia"/>
                <a:cs typeface="Georgia"/>
              </a:rPr>
              <a:t>Technical</a:t>
            </a:r>
            <a:r>
              <a:rPr sz="2400" spc="20" dirty="0">
                <a:solidFill>
                  <a:srgbClr val="2A4F1D"/>
                </a:solidFill>
                <a:latin typeface="Georgia"/>
                <a:cs typeface="Georgia"/>
              </a:rPr>
              <a:t> </a:t>
            </a:r>
            <a:r>
              <a:rPr sz="2400" spc="-5" dirty="0">
                <a:solidFill>
                  <a:srgbClr val="2A4F1D"/>
                </a:solidFill>
                <a:latin typeface="Georgia"/>
                <a:cs typeface="Georgia"/>
              </a:rPr>
              <a:t>Trainer GLAU </a:t>
            </a:r>
            <a:r>
              <a:rPr sz="2400" spc="-565" dirty="0">
                <a:solidFill>
                  <a:srgbClr val="2A4F1D"/>
                </a:solidFill>
                <a:latin typeface="Georgia"/>
                <a:cs typeface="Georgia"/>
              </a:rPr>
              <a:t> </a:t>
            </a:r>
            <a:r>
              <a:rPr sz="2400" spc="-5" dirty="0">
                <a:solidFill>
                  <a:srgbClr val="2A4F1D"/>
                </a:solidFill>
                <a:latin typeface="Georgia"/>
                <a:cs typeface="Georgia"/>
              </a:rPr>
              <a:t>CSE</a:t>
            </a:r>
            <a:r>
              <a:rPr sz="2400" spc="-25" dirty="0">
                <a:solidFill>
                  <a:srgbClr val="2A4F1D"/>
                </a:solidFill>
                <a:latin typeface="Georgia"/>
                <a:cs typeface="Georgia"/>
              </a:rPr>
              <a:t> </a:t>
            </a:r>
            <a:r>
              <a:rPr sz="2400" spc="-5" dirty="0">
                <a:solidFill>
                  <a:srgbClr val="2A4F1D"/>
                </a:solidFill>
                <a:latin typeface="Georgia"/>
                <a:cs typeface="Georgia"/>
              </a:rPr>
              <a:t>Department</a:t>
            </a:r>
            <a:endParaRPr sz="2400">
              <a:latin typeface="Georgia"/>
              <a:cs typeface="Georgia"/>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56310" y="612724"/>
            <a:ext cx="7743825" cy="1243965"/>
          </a:xfrm>
          <a:prstGeom prst="rect">
            <a:avLst/>
          </a:prstGeom>
        </p:spPr>
        <p:txBody>
          <a:bodyPr vert="horz" wrap="square" lIns="0" tIns="12065" rIns="0" bIns="0" rtlCol="0">
            <a:spAutoFit/>
          </a:bodyPr>
          <a:lstStyle/>
          <a:p>
            <a:pPr marL="12700">
              <a:lnSpc>
                <a:spcPct val="100000"/>
              </a:lnSpc>
              <a:spcBef>
                <a:spcPts val="95"/>
              </a:spcBef>
            </a:pPr>
            <a:r>
              <a:rPr sz="8000" spc="-10" dirty="0">
                <a:solidFill>
                  <a:srgbClr val="539E39"/>
                </a:solidFill>
              </a:rPr>
              <a:t>CONTACT</a:t>
            </a:r>
            <a:r>
              <a:rPr sz="8000" spc="-75" dirty="0">
                <a:solidFill>
                  <a:srgbClr val="539E39"/>
                </a:solidFill>
              </a:rPr>
              <a:t> </a:t>
            </a:r>
            <a:r>
              <a:rPr sz="8000" spc="-10" dirty="0">
                <a:solidFill>
                  <a:srgbClr val="539E39"/>
                </a:solidFill>
              </a:rPr>
              <a:t>PAGE</a:t>
            </a:r>
            <a:endParaRPr sz="8000"/>
          </a:p>
        </p:txBody>
      </p:sp>
      <p:sp>
        <p:nvSpPr>
          <p:cNvPr id="3" name="object 3"/>
          <p:cNvSpPr txBox="1"/>
          <p:nvPr/>
        </p:nvSpPr>
        <p:spPr>
          <a:xfrm>
            <a:off x="7233284" y="2289124"/>
            <a:ext cx="4556760" cy="4241800"/>
          </a:xfrm>
          <a:prstGeom prst="rect">
            <a:avLst/>
          </a:prstGeom>
        </p:spPr>
        <p:txBody>
          <a:bodyPr vert="horz" wrap="square" lIns="0" tIns="51435" rIns="0" bIns="0" rtlCol="0">
            <a:spAutoFit/>
          </a:bodyPr>
          <a:lstStyle/>
          <a:p>
            <a:pPr marL="299085" marR="311785" indent="-287020">
              <a:lnSpc>
                <a:spcPct val="90000"/>
              </a:lnSpc>
              <a:spcBef>
                <a:spcPts val="405"/>
              </a:spcBef>
            </a:pPr>
            <a:r>
              <a:rPr sz="2100" spc="-210" dirty="0">
                <a:solidFill>
                  <a:srgbClr val="539E39"/>
                </a:solidFill>
                <a:latin typeface="Lucida Sans Unicode"/>
                <a:cs typeface="Lucida Sans Unicode"/>
              </a:rPr>
              <a:t>▶</a:t>
            </a:r>
            <a:r>
              <a:rPr sz="2100" spc="-250" dirty="0">
                <a:solidFill>
                  <a:srgbClr val="539E39"/>
                </a:solidFill>
                <a:latin typeface="Lucida Sans Unicode"/>
                <a:cs typeface="Lucida Sans Unicode"/>
              </a:rPr>
              <a:t> </a:t>
            </a:r>
            <a:r>
              <a:rPr sz="2600" spc="-5" dirty="0">
                <a:solidFill>
                  <a:srgbClr val="0D0D0D"/>
                </a:solidFill>
                <a:latin typeface="Georgia"/>
                <a:cs typeface="Georgia"/>
              </a:rPr>
              <a:t>The</a:t>
            </a:r>
            <a:r>
              <a:rPr sz="2600" spc="15" dirty="0">
                <a:solidFill>
                  <a:srgbClr val="0D0D0D"/>
                </a:solidFill>
                <a:latin typeface="Georgia"/>
                <a:cs typeface="Georgia"/>
              </a:rPr>
              <a:t> </a:t>
            </a:r>
            <a:r>
              <a:rPr sz="2600" spc="-10" dirty="0">
                <a:solidFill>
                  <a:srgbClr val="0D0D0D"/>
                </a:solidFill>
                <a:latin typeface="Georgia"/>
                <a:cs typeface="Georgia"/>
              </a:rPr>
              <a:t>use</a:t>
            </a:r>
            <a:r>
              <a:rPr sz="2600" spc="-5" dirty="0">
                <a:solidFill>
                  <a:srgbClr val="0D0D0D"/>
                </a:solidFill>
                <a:latin typeface="Georgia"/>
                <a:cs typeface="Georgia"/>
              </a:rPr>
              <a:t>r</a:t>
            </a:r>
            <a:r>
              <a:rPr sz="2600" spc="5" dirty="0">
                <a:solidFill>
                  <a:srgbClr val="0D0D0D"/>
                </a:solidFill>
                <a:latin typeface="Georgia"/>
                <a:cs typeface="Georgia"/>
              </a:rPr>
              <a:t> </a:t>
            </a:r>
            <a:r>
              <a:rPr sz="2600" spc="-10" dirty="0">
                <a:solidFill>
                  <a:srgbClr val="0D0D0D"/>
                </a:solidFill>
                <a:latin typeface="Georgia"/>
                <a:cs typeface="Georgia"/>
              </a:rPr>
              <a:t>c</a:t>
            </a:r>
            <a:r>
              <a:rPr sz="2600" spc="-20" dirty="0">
                <a:solidFill>
                  <a:srgbClr val="0D0D0D"/>
                </a:solidFill>
                <a:latin typeface="Georgia"/>
                <a:cs typeface="Georgia"/>
              </a:rPr>
              <a:t>a</a:t>
            </a:r>
            <a:r>
              <a:rPr sz="2600" spc="-5" dirty="0">
                <a:solidFill>
                  <a:srgbClr val="0D0D0D"/>
                </a:solidFill>
                <a:latin typeface="Georgia"/>
                <a:cs typeface="Georgia"/>
              </a:rPr>
              <a:t>n</a:t>
            </a:r>
            <a:r>
              <a:rPr sz="2600" spc="20" dirty="0">
                <a:solidFill>
                  <a:srgbClr val="0D0D0D"/>
                </a:solidFill>
                <a:latin typeface="Georgia"/>
                <a:cs typeface="Georgia"/>
              </a:rPr>
              <a:t> </a:t>
            </a:r>
            <a:r>
              <a:rPr sz="2600" spc="-10" dirty="0">
                <a:solidFill>
                  <a:srgbClr val="0D0D0D"/>
                </a:solidFill>
                <a:latin typeface="Georgia"/>
                <a:cs typeface="Georgia"/>
              </a:rPr>
              <a:t>c</a:t>
            </a:r>
            <a:r>
              <a:rPr sz="2600" spc="-15" dirty="0">
                <a:solidFill>
                  <a:srgbClr val="0D0D0D"/>
                </a:solidFill>
                <a:latin typeface="Georgia"/>
                <a:cs typeface="Georgia"/>
              </a:rPr>
              <a:t>o</a:t>
            </a:r>
            <a:r>
              <a:rPr sz="2600" spc="-5" dirty="0">
                <a:solidFill>
                  <a:srgbClr val="0D0D0D"/>
                </a:solidFill>
                <a:latin typeface="Georgia"/>
                <a:cs typeface="Georgia"/>
              </a:rPr>
              <a:t>nt</a:t>
            </a:r>
            <a:r>
              <a:rPr sz="2600" spc="-25" dirty="0">
                <a:solidFill>
                  <a:srgbClr val="0D0D0D"/>
                </a:solidFill>
                <a:latin typeface="Georgia"/>
                <a:cs typeface="Georgia"/>
              </a:rPr>
              <a:t>a</a:t>
            </a:r>
            <a:r>
              <a:rPr sz="2600" spc="-10" dirty="0">
                <a:solidFill>
                  <a:srgbClr val="0D0D0D"/>
                </a:solidFill>
                <a:latin typeface="Georgia"/>
                <a:cs typeface="Georgia"/>
              </a:rPr>
              <a:t>c</a:t>
            </a:r>
            <a:r>
              <a:rPr sz="2600" spc="-5" dirty="0">
                <a:solidFill>
                  <a:srgbClr val="0D0D0D"/>
                </a:solidFill>
                <a:latin typeface="Georgia"/>
                <a:cs typeface="Georgia"/>
              </a:rPr>
              <a:t>t</a:t>
            </a:r>
            <a:r>
              <a:rPr sz="2600" spc="30" dirty="0">
                <a:solidFill>
                  <a:srgbClr val="0D0D0D"/>
                </a:solidFill>
                <a:latin typeface="Georgia"/>
                <a:cs typeface="Georgia"/>
              </a:rPr>
              <a:t> </a:t>
            </a:r>
            <a:r>
              <a:rPr sz="2600" spc="-10" dirty="0">
                <a:solidFill>
                  <a:srgbClr val="0D0D0D"/>
                </a:solidFill>
                <a:latin typeface="Georgia"/>
                <a:cs typeface="Georgia"/>
              </a:rPr>
              <a:t>the  </a:t>
            </a:r>
            <a:r>
              <a:rPr sz="2600" spc="-15" dirty="0">
                <a:solidFill>
                  <a:srgbClr val="0D0D0D"/>
                </a:solidFill>
                <a:latin typeface="Georgia"/>
                <a:cs typeface="Georgia"/>
              </a:rPr>
              <a:t>author</a:t>
            </a:r>
            <a:r>
              <a:rPr sz="2600" spc="20" dirty="0">
                <a:solidFill>
                  <a:srgbClr val="0D0D0D"/>
                </a:solidFill>
                <a:latin typeface="Georgia"/>
                <a:cs typeface="Georgia"/>
              </a:rPr>
              <a:t> </a:t>
            </a:r>
            <a:r>
              <a:rPr sz="2600" spc="-10" dirty="0">
                <a:solidFill>
                  <a:srgbClr val="0D0D0D"/>
                </a:solidFill>
                <a:latin typeface="Georgia"/>
                <a:cs typeface="Georgia"/>
              </a:rPr>
              <a:t>of</a:t>
            </a:r>
            <a:r>
              <a:rPr sz="2600" spc="5" dirty="0">
                <a:solidFill>
                  <a:srgbClr val="0D0D0D"/>
                </a:solidFill>
                <a:latin typeface="Georgia"/>
                <a:cs typeface="Georgia"/>
              </a:rPr>
              <a:t> </a:t>
            </a:r>
            <a:r>
              <a:rPr sz="2600" spc="-10" dirty="0">
                <a:solidFill>
                  <a:srgbClr val="0D0D0D"/>
                </a:solidFill>
                <a:latin typeface="Georgia"/>
                <a:cs typeface="Georgia"/>
              </a:rPr>
              <a:t>the</a:t>
            </a:r>
            <a:r>
              <a:rPr sz="2600" dirty="0">
                <a:solidFill>
                  <a:srgbClr val="0D0D0D"/>
                </a:solidFill>
                <a:latin typeface="Georgia"/>
                <a:cs typeface="Georgia"/>
              </a:rPr>
              <a:t> </a:t>
            </a:r>
            <a:r>
              <a:rPr sz="2600" spc="-10" dirty="0">
                <a:solidFill>
                  <a:srgbClr val="0D0D0D"/>
                </a:solidFill>
                <a:latin typeface="Georgia"/>
                <a:cs typeface="Georgia"/>
              </a:rPr>
              <a:t>website</a:t>
            </a:r>
            <a:r>
              <a:rPr sz="2600" spc="20" dirty="0">
                <a:solidFill>
                  <a:srgbClr val="0D0D0D"/>
                </a:solidFill>
                <a:latin typeface="Georgia"/>
                <a:cs typeface="Georgia"/>
              </a:rPr>
              <a:t> </a:t>
            </a:r>
            <a:r>
              <a:rPr sz="2600" spc="-5" dirty="0">
                <a:solidFill>
                  <a:srgbClr val="0D0D0D"/>
                </a:solidFill>
                <a:latin typeface="Georgia"/>
                <a:cs typeface="Georgia"/>
              </a:rPr>
              <a:t>using </a:t>
            </a:r>
            <a:r>
              <a:rPr sz="2600" spc="-610" dirty="0">
                <a:solidFill>
                  <a:srgbClr val="0D0D0D"/>
                </a:solidFill>
                <a:latin typeface="Georgia"/>
                <a:cs typeface="Georgia"/>
              </a:rPr>
              <a:t> </a:t>
            </a:r>
            <a:r>
              <a:rPr sz="2600" spc="-10" dirty="0">
                <a:solidFill>
                  <a:srgbClr val="0D0D0D"/>
                </a:solidFill>
                <a:latin typeface="Georgia"/>
                <a:cs typeface="Georgia"/>
              </a:rPr>
              <a:t>this</a:t>
            </a:r>
            <a:r>
              <a:rPr sz="2600" dirty="0">
                <a:solidFill>
                  <a:srgbClr val="0D0D0D"/>
                </a:solidFill>
                <a:latin typeface="Georgia"/>
                <a:cs typeface="Georgia"/>
              </a:rPr>
              <a:t> </a:t>
            </a:r>
            <a:r>
              <a:rPr sz="2600" spc="-10" dirty="0">
                <a:solidFill>
                  <a:srgbClr val="0D0D0D"/>
                </a:solidFill>
                <a:latin typeface="Georgia"/>
                <a:cs typeface="Georgia"/>
              </a:rPr>
              <a:t>contact</a:t>
            </a:r>
            <a:r>
              <a:rPr sz="2600" spc="25" dirty="0">
                <a:solidFill>
                  <a:srgbClr val="0D0D0D"/>
                </a:solidFill>
                <a:latin typeface="Georgia"/>
                <a:cs typeface="Georgia"/>
              </a:rPr>
              <a:t> </a:t>
            </a:r>
            <a:r>
              <a:rPr sz="2600" spc="-10" dirty="0">
                <a:solidFill>
                  <a:srgbClr val="0D0D0D"/>
                </a:solidFill>
                <a:latin typeface="Georgia"/>
                <a:cs typeface="Georgia"/>
              </a:rPr>
              <a:t>form.</a:t>
            </a:r>
            <a:endParaRPr sz="2600">
              <a:latin typeface="Georgia"/>
              <a:cs typeface="Georgia"/>
            </a:endParaRPr>
          </a:p>
          <a:p>
            <a:pPr marL="299085" marR="5080" indent="-287020" algn="just">
              <a:lnSpc>
                <a:spcPct val="90000"/>
              </a:lnSpc>
              <a:spcBef>
                <a:spcPts val="1010"/>
              </a:spcBef>
            </a:pPr>
            <a:r>
              <a:rPr sz="2050" spc="-170" dirty="0">
                <a:solidFill>
                  <a:srgbClr val="539E39"/>
                </a:solidFill>
                <a:latin typeface="Lucida Sans Unicode"/>
                <a:cs typeface="Lucida Sans Unicode"/>
              </a:rPr>
              <a:t>▶</a:t>
            </a:r>
            <a:r>
              <a:rPr sz="2050" spc="-229" dirty="0">
                <a:solidFill>
                  <a:srgbClr val="539E39"/>
                </a:solidFill>
                <a:latin typeface="Lucida Sans Unicode"/>
                <a:cs typeface="Lucida Sans Unicode"/>
              </a:rPr>
              <a:t> </a:t>
            </a:r>
            <a:r>
              <a:rPr sz="2600" spc="-5" dirty="0">
                <a:solidFill>
                  <a:srgbClr val="0D0D0D"/>
                </a:solidFill>
                <a:latin typeface="Georgia"/>
                <a:cs typeface="Georgia"/>
              </a:rPr>
              <a:t>The</a:t>
            </a:r>
            <a:r>
              <a:rPr sz="2600" spc="15" dirty="0">
                <a:solidFill>
                  <a:srgbClr val="0D0D0D"/>
                </a:solidFill>
                <a:latin typeface="Georgia"/>
                <a:cs typeface="Georgia"/>
              </a:rPr>
              <a:t> </a:t>
            </a:r>
            <a:r>
              <a:rPr sz="2600" spc="-10" dirty="0">
                <a:solidFill>
                  <a:srgbClr val="0D0D0D"/>
                </a:solidFill>
                <a:latin typeface="Georgia"/>
                <a:cs typeface="Georgia"/>
              </a:rPr>
              <a:t>use</a:t>
            </a:r>
            <a:r>
              <a:rPr sz="2600" spc="-5" dirty="0">
                <a:solidFill>
                  <a:srgbClr val="0D0D0D"/>
                </a:solidFill>
                <a:latin typeface="Georgia"/>
                <a:cs typeface="Georgia"/>
              </a:rPr>
              <a:t>r</a:t>
            </a:r>
            <a:r>
              <a:rPr sz="2600" spc="5" dirty="0">
                <a:solidFill>
                  <a:srgbClr val="0D0D0D"/>
                </a:solidFill>
                <a:latin typeface="Georgia"/>
                <a:cs typeface="Georgia"/>
              </a:rPr>
              <a:t> </a:t>
            </a:r>
            <a:r>
              <a:rPr sz="2600" spc="-10" dirty="0">
                <a:solidFill>
                  <a:srgbClr val="0D0D0D"/>
                </a:solidFill>
                <a:latin typeface="Georgia"/>
                <a:cs typeface="Georgia"/>
              </a:rPr>
              <a:t>c</a:t>
            </a:r>
            <a:r>
              <a:rPr sz="2600" spc="-20" dirty="0">
                <a:solidFill>
                  <a:srgbClr val="0D0D0D"/>
                </a:solidFill>
                <a:latin typeface="Georgia"/>
                <a:cs typeface="Georgia"/>
              </a:rPr>
              <a:t>a</a:t>
            </a:r>
            <a:r>
              <a:rPr sz="2600" spc="-5" dirty="0">
                <a:solidFill>
                  <a:srgbClr val="0D0D0D"/>
                </a:solidFill>
                <a:latin typeface="Georgia"/>
                <a:cs typeface="Georgia"/>
              </a:rPr>
              <a:t>n</a:t>
            </a:r>
            <a:r>
              <a:rPr sz="2600" spc="20" dirty="0">
                <a:solidFill>
                  <a:srgbClr val="0D0D0D"/>
                </a:solidFill>
                <a:latin typeface="Georgia"/>
                <a:cs typeface="Georgia"/>
              </a:rPr>
              <a:t> </a:t>
            </a:r>
            <a:r>
              <a:rPr sz="2600" spc="-10" dirty="0">
                <a:solidFill>
                  <a:srgbClr val="0D0D0D"/>
                </a:solidFill>
                <a:latin typeface="Georgia"/>
                <a:cs typeface="Georgia"/>
              </a:rPr>
              <a:t>en</a:t>
            </a:r>
            <a:r>
              <a:rPr sz="2600" spc="-20" dirty="0">
                <a:solidFill>
                  <a:srgbClr val="0D0D0D"/>
                </a:solidFill>
                <a:latin typeface="Georgia"/>
                <a:cs typeface="Georgia"/>
              </a:rPr>
              <a:t>t</a:t>
            </a:r>
            <a:r>
              <a:rPr sz="2600" spc="-10" dirty="0">
                <a:solidFill>
                  <a:srgbClr val="0D0D0D"/>
                </a:solidFill>
                <a:latin typeface="Georgia"/>
                <a:cs typeface="Georgia"/>
              </a:rPr>
              <a:t>e</a:t>
            </a:r>
            <a:r>
              <a:rPr sz="2600" spc="-5" dirty="0">
                <a:solidFill>
                  <a:srgbClr val="0D0D0D"/>
                </a:solidFill>
                <a:latin typeface="Georgia"/>
                <a:cs typeface="Georgia"/>
              </a:rPr>
              <a:t>r</a:t>
            </a:r>
            <a:r>
              <a:rPr sz="2600" spc="25" dirty="0">
                <a:solidFill>
                  <a:srgbClr val="0D0D0D"/>
                </a:solidFill>
                <a:latin typeface="Georgia"/>
                <a:cs typeface="Georgia"/>
              </a:rPr>
              <a:t> </a:t>
            </a:r>
            <a:r>
              <a:rPr sz="2600" spc="-10" dirty="0">
                <a:solidFill>
                  <a:srgbClr val="0D0D0D"/>
                </a:solidFill>
                <a:latin typeface="Georgia"/>
                <a:cs typeface="Georgia"/>
              </a:rPr>
              <a:t>h</a:t>
            </a:r>
            <a:r>
              <a:rPr sz="2600" dirty="0">
                <a:solidFill>
                  <a:srgbClr val="0D0D0D"/>
                </a:solidFill>
                <a:latin typeface="Georgia"/>
                <a:cs typeface="Georgia"/>
              </a:rPr>
              <a:t>i</a:t>
            </a:r>
            <a:r>
              <a:rPr sz="2600" spc="-5" dirty="0">
                <a:solidFill>
                  <a:srgbClr val="0D0D0D"/>
                </a:solidFill>
                <a:latin typeface="Georgia"/>
                <a:cs typeface="Georgia"/>
              </a:rPr>
              <a:t>s </a:t>
            </a:r>
            <a:r>
              <a:rPr sz="2600" dirty="0">
                <a:solidFill>
                  <a:srgbClr val="0D0D0D"/>
                </a:solidFill>
                <a:latin typeface="Georgia"/>
                <a:cs typeface="Georgia"/>
              </a:rPr>
              <a:t>N</a:t>
            </a:r>
            <a:r>
              <a:rPr sz="2600" spc="-20" dirty="0">
                <a:solidFill>
                  <a:srgbClr val="0D0D0D"/>
                </a:solidFill>
                <a:latin typeface="Georgia"/>
                <a:cs typeface="Georgia"/>
              </a:rPr>
              <a:t>a</a:t>
            </a:r>
            <a:r>
              <a:rPr sz="2600" spc="-5" dirty="0">
                <a:solidFill>
                  <a:srgbClr val="0D0D0D"/>
                </a:solidFill>
                <a:latin typeface="Georgia"/>
                <a:cs typeface="Georgia"/>
              </a:rPr>
              <a:t>m</a:t>
            </a:r>
            <a:r>
              <a:rPr sz="2600" spc="-15" dirty="0">
                <a:solidFill>
                  <a:srgbClr val="0D0D0D"/>
                </a:solidFill>
                <a:latin typeface="Georgia"/>
                <a:cs typeface="Georgia"/>
              </a:rPr>
              <a:t>e</a:t>
            </a:r>
            <a:r>
              <a:rPr sz="2600" spc="-5" dirty="0">
                <a:solidFill>
                  <a:srgbClr val="0D0D0D"/>
                </a:solidFill>
                <a:latin typeface="Georgia"/>
                <a:cs typeface="Georgia"/>
              </a:rPr>
              <a:t>,  </a:t>
            </a:r>
            <a:r>
              <a:rPr sz="2600" spc="-10" dirty="0">
                <a:solidFill>
                  <a:srgbClr val="0D0D0D"/>
                </a:solidFill>
                <a:latin typeface="Georgia"/>
                <a:cs typeface="Georgia"/>
              </a:rPr>
              <a:t>email </a:t>
            </a:r>
            <a:r>
              <a:rPr sz="2600" spc="-15" dirty="0">
                <a:solidFill>
                  <a:srgbClr val="0D0D0D"/>
                </a:solidFill>
                <a:latin typeface="Georgia"/>
                <a:cs typeface="Georgia"/>
              </a:rPr>
              <a:t>address </a:t>
            </a:r>
            <a:r>
              <a:rPr sz="2600" spc="-10" dirty="0">
                <a:solidFill>
                  <a:srgbClr val="0D0D0D"/>
                </a:solidFill>
                <a:latin typeface="Georgia"/>
                <a:cs typeface="Georgia"/>
              </a:rPr>
              <a:t>along </a:t>
            </a:r>
            <a:r>
              <a:rPr sz="2600" spc="-5" dirty="0">
                <a:solidFill>
                  <a:srgbClr val="0D0D0D"/>
                </a:solidFill>
                <a:latin typeface="Georgia"/>
                <a:cs typeface="Georgia"/>
              </a:rPr>
              <a:t>with </a:t>
            </a:r>
            <a:r>
              <a:rPr sz="2600" spc="-15" dirty="0">
                <a:solidFill>
                  <a:srgbClr val="0D0D0D"/>
                </a:solidFill>
                <a:latin typeface="Georgia"/>
                <a:cs typeface="Georgia"/>
              </a:rPr>
              <a:t>the </a:t>
            </a:r>
            <a:r>
              <a:rPr sz="2600" spc="-10" dirty="0">
                <a:solidFill>
                  <a:srgbClr val="0D0D0D"/>
                </a:solidFill>
                <a:latin typeface="Georgia"/>
                <a:cs typeface="Georgia"/>
              </a:rPr>
              <a:t> body</a:t>
            </a:r>
            <a:r>
              <a:rPr sz="2600" dirty="0">
                <a:solidFill>
                  <a:srgbClr val="0D0D0D"/>
                </a:solidFill>
                <a:latin typeface="Georgia"/>
                <a:cs typeface="Georgia"/>
              </a:rPr>
              <a:t> </a:t>
            </a:r>
            <a:r>
              <a:rPr sz="2600" spc="-5" dirty="0">
                <a:solidFill>
                  <a:srgbClr val="0D0D0D"/>
                </a:solidFill>
                <a:latin typeface="Georgia"/>
                <a:cs typeface="Georgia"/>
              </a:rPr>
              <a:t>of</a:t>
            </a:r>
            <a:r>
              <a:rPr sz="2600" dirty="0">
                <a:solidFill>
                  <a:srgbClr val="0D0D0D"/>
                </a:solidFill>
                <a:latin typeface="Georgia"/>
                <a:cs typeface="Georgia"/>
              </a:rPr>
              <a:t> </a:t>
            </a:r>
            <a:r>
              <a:rPr sz="2600" spc="-10" dirty="0">
                <a:solidFill>
                  <a:srgbClr val="0D0D0D"/>
                </a:solidFill>
                <a:latin typeface="Georgia"/>
                <a:cs typeface="Georgia"/>
              </a:rPr>
              <a:t>message.</a:t>
            </a:r>
            <a:endParaRPr sz="2600">
              <a:latin typeface="Georgia"/>
              <a:cs typeface="Georgia"/>
            </a:endParaRPr>
          </a:p>
          <a:p>
            <a:pPr marL="299085" marR="29209" indent="-287020">
              <a:lnSpc>
                <a:spcPct val="90000"/>
              </a:lnSpc>
              <a:spcBef>
                <a:spcPts val="985"/>
              </a:spcBef>
            </a:pPr>
            <a:r>
              <a:rPr sz="2050" spc="-170" dirty="0">
                <a:solidFill>
                  <a:srgbClr val="539E39"/>
                </a:solidFill>
                <a:latin typeface="Lucida Sans Unicode"/>
                <a:cs typeface="Lucida Sans Unicode"/>
              </a:rPr>
              <a:t>▶</a:t>
            </a:r>
            <a:r>
              <a:rPr sz="2050" spc="-229" dirty="0">
                <a:solidFill>
                  <a:srgbClr val="539E39"/>
                </a:solidFill>
                <a:latin typeface="Lucida Sans Unicode"/>
                <a:cs typeface="Lucida Sans Unicode"/>
              </a:rPr>
              <a:t> </a:t>
            </a:r>
            <a:r>
              <a:rPr sz="2600" spc="-25" dirty="0">
                <a:solidFill>
                  <a:srgbClr val="0D0D0D"/>
                </a:solidFill>
                <a:latin typeface="Georgia"/>
                <a:cs typeface="Georgia"/>
              </a:rPr>
              <a:t>A</a:t>
            </a:r>
            <a:r>
              <a:rPr sz="2600" spc="-10" dirty="0">
                <a:solidFill>
                  <a:srgbClr val="0D0D0D"/>
                </a:solidFill>
                <a:latin typeface="Georgia"/>
                <a:cs typeface="Georgia"/>
              </a:rPr>
              <a:t>f</a:t>
            </a:r>
            <a:r>
              <a:rPr sz="2600" spc="-15" dirty="0">
                <a:solidFill>
                  <a:srgbClr val="0D0D0D"/>
                </a:solidFill>
                <a:latin typeface="Georgia"/>
                <a:cs typeface="Georgia"/>
              </a:rPr>
              <a:t>t</a:t>
            </a:r>
            <a:r>
              <a:rPr sz="2600" spc="-10" dirty="0">
                <a:solidFill>
                  <a:srgbClr val="0D0D0D"/>
                </a:solidFill>
                <a:latin typeface="Georgia"/>
                <a:cs typeface="Georgia"/>
              </a:rPr>
              <a:t>e</a:t>
            </a:r>
            <a:r>
              <a:rPr sz="2600" spc="-5" dirty="0">
                <a:solidFill>
                  <a:srgbClr val="0D0D0D"/>
                </a:solidFill>
                <a:latin typeface="Georgia"/>
                <a:cs typeface="Georgia"/>
              </a:rPr>
              <a:t>r</a:t>
            </a:r>
            <a:r>
              <a:rPr sz="2600" spc="55" dirty="0">
                <a:solidFill>
                  <a:srgbClr val="0D0D0D"/>
                </a:solidFill>
                <a:latin typeface="Georgia"/>
                <a:cs typeface="Georgia"/>
              </a:rPr>
              <a:t> </a:t>
            </a:r>
            <a:r>
              <a:rPr sz="2600" spc="-10" dirty="0">
                <a:solidFill>
                  <a:srgbClr val="0D0D0D"/>
                </a:solidFill>
                <a:latin typeface="Georgia"/>
                <a:cs typeface="Georgia"/>
              </a:rPr>
              <a:t>ent</a:t>
            </a:r>
            <a:r>
              <a:rPr sz="2600" spc="-20" dirty="0">
                <a:solidFill>
                  <a:srgbClr val="0D0D0D"/>
                </a:solidFill>
                <a:latin typeface="Georgia"/>
                <a:cs typeface="Georgia"/>
              </a:rPr>
              <a:t>e</a:t>
            </a:r>
            <a:r>
              <a:rPr sz="2600" spc="-5" dirty="0">
                <a:solidFill>
                  <a:srgbClr val="0D0D0D"/>
                </a:solidFill>
                <a:latin typeface="Georgia"/>
                <a:cs typeface="Georgia"/>
              </a:rPr>
              <a:t>ring</a:t>
            </a:r>
            <a:r>
              <a:rPr sz="2600" spc="50" dirty="0">
                <a:solidFill>
                  <a:srgbClr val="0D0D0D"/>
                </a:solidFill>
                <a:latin typeface="Georgia"/>
                <a:cs typeface="Georgia"/>
              </a:rPr>
              <a:t> </a:t>
            </a:r>
            <a:r>
              <a:rPr sz="2600" spc="-10" dirty="0">
                <a:solidFill>
                  <a:srgbClr val="0D0D0D"/>
                </a:solidFill>
                <a:latin typeface="Georgia"/>
                <a:cs typeface="Georgia"/>
              </a:rPr>
              <a:t>th</a:t>
            </a:r>
            <a:r>
              <a:rPr sz="2600" spc="-5" dirty="0">
                <a:solidFill>
                  <a:srgbClr val="0D0D0D"/>
                </a:solidFill>
                <a:latin typeface="Georgia"/>
                <a:cs typeface="Georgia"/>
              </a:rPr>
              <a:t>e</a:t>
            </a:r>
            <a:r>
              <a:rPr sz="2600" spc="5" dirty="0">
                <a:solidFill>
                  <a:srgbClr val="0D0D0D"/>
                </a:solidFill>
                <a:latin typeface="Georgia"/>
                <a:cs typeface="Georgia"/>
              </a:rPr>
              <a:t> </a:t>
            </a:r>
            <a:r>
              <a:rPr sz="2600" spc="-10" dirty="0">
                <a:solidFill>
                  <a:srgbClr val="0D0D0D"/>
                </a:solidFill>
                <a:latin typeface="Georgia"/>
                <a:cs typeface="Georgia"/>
              </a:rPr>
              <a:t>d</a:t>
            </a:r>
            <a:r>
              <a:rPr sz="2600" spc="-20" dirty="0">
                <a:solidFill>
                  <a:srgbClr val="0D0D0D"/>
                </a:solidFill>
                <a:latin typeface="Georgia"/>
                <a:cs typeface="Georgia"/>
              </a:rPr>
              <a:t>a</a:t>
            </a:r>
            <a:r>
              <a:rPr sz="2600" spc="-10" dirty="0">
                <a:solidFill>
                  <a:srgbClr val="0D0D0D"/>
                </a:solidFill>
                <a:latin typeface="Georgia"/>
                <a:cs typeface="Georgia"/>
              </a:rPr>
              <a:t>t</a:t>
            </a:r>
            <a:r>
              <a:rPr sz="2600" spc="-5" dirty="0">
                <a:solidFill>
                  <a:srgbClr val="0D0D0D"/>
                </a:solidFill>
                <a:latin typeface="Georgia"/>
                <a:cs typeface="Georgia"/>
              </a:rPr>
              <a:t>a</a:t>
            </a:r>
            <a:r>
              <a:rPr sz="2600" spc="25" dirty="0">
                <a:solidFill>
                  <a:srgbClr val="0D0D0D"/>
                </a:solidFill>
                <a:latin typeface="Georgia"/>
                <a:cs typeface="Georgia"/>
              </a:rPr>
              <a:t> </a:t>
            </a:r>
            <a:r>
              <a:rPr sz="2600" dirty="0">
                <a:solidFill>
                  <a:srgbClr val="0D0D0D"/>
                </a:solidFill>
                <a:latin typeface="Georgia"/>
                <a:cs typeface="Georgia"/>
              </a:rPr>
              <a:t>i</a:t>
            </a:r>
            <a:r>
              <a:rPr sz="2600" spc="-5" dirty="0">
                <a:solidFill>
                  <a:srgbClr val="0D0D0D"/>
                </a:solidFill>
                <a:latin typeface="Georgia"/>
                <a:cs typeface="Georgia"/>
              </a:rPr>
              <a:t>n </a:t>
            </a:r>
            <a:r>
              <a:rPr sz="2600" spc="-10" dirty="0">
                <a:solidFill>
                  <a:srgbClr val="0D0D0D"/>
                </a:solidFill>
                <a:latin typeface="Georgia"/>
                <a:cs typeface="Georgia"/>
              </a:rPr>
              <a:t>the  contact</a:t>
            </a:r>
            <a:r>
              <a:rPr sz="2600" spc="20" dirty="0">
                <a:solidFill>
                  <a:srgbClr val="0D0D0D"/>
                </a:solidFill>
                <a:latin typeface="Georgia"/>
                <a:cs typeface="Georgia"/>
              </a:rPr>
              <a:t> </a:t>
            </a:r>
            <a:r>
              <a:rPr sz="2600" spc="-10" dirty="0">
                <a:solidFill>
                  <a:srgbClr val="0D0D0D"/>
                </a:solidFill>
                <a:latin typeface="Georgia"/>
                <a:cs typeface="Georgia"/>
              </a:rPr>
              <a:t>form,</a:t>
            </a:r>
            <a:r>
              <a:rPr sz="2600" spc="25" dirty="0">
                <a:solidFill>
                  <a:srgbClr val="0D0D0D"/>
                </a:solidFill>
                <a:latin typeface="Georgia"/>
                <a:cs typeface="Georgia"/>
              </a:rPr>
              <a:t> </a:t>
            </a:r>
            <a:r>
              <a:rPr sz="2600" spc="-10" dirty="0">
                <a:solidFill>
                  <a:srgbClr val="0D0D0D"/>
                </a:solidFill>
                <a:latin typeface="Georgia"/>
                <a:cs typeface="Georgia"/>
              </a:rPr>
              <a:t>when</a:t>
            </a:r>
            <a:r>
              <a:rPr sz="2600" spc="-15" dirty="0">
                <a:solidFill>
                  <a:srgbClr val="0D0D0D"/>
                </a:solidFill>
                <a:latin typeface="Georgia"/>
                <a:cs typeface="Georgia"/>
              </a:rPr>
              <a:t> </a:t>
            </a:r>
            <a:r>
              <a:rPr sz="2600" spc="-10" dirty="0">
                <a:solidFill>
                  <a:srgbClr val="0D0D0D"/>
                </a:solidFill>
                <a:latin typeface="Georgia"/>
                <a:cs typeface="Georgia"/>
              </a:rPr>
              <a:t>the</a:t>
            </a:r>
            <a:r>
              <a:rPr sz="2600" spc="5" dirty="0">
                <a:solidFill>
                  <a:srgbClr val="0D0D0D"/>
                </a:solidFill>
                <a:latin typeface="Georgia"/>
                <a:cs typeface="Georgia"/>
              </a:rPr>
              <a:t> </a:t>
            </a:r>
            <a:r>
              <a:rPr sz="2600" spc="-10" dirty="0">
                <a:solidFill>
                  <a:srgbClr val="0D0D0D"/>
                </a:solidFill>
                <a:latin typeface="Georgia"/>
                <a:cs typeface="Georgia"/>
              </a:rPr>
              <a:t>user </a:t>
            </a:r>
            <a:r>
              <a:rPr sz="2600" spc="-5" dirty="0">
                <a:solidFill>
                  <a:srgbClr val="0D0D0D"/>
                </a:solidFill>
                <a:latin typeface="Georgia"/>
                <a:cs typeface="Georgia"/>
              </a:rPr>
              <a:t> </a:t>
            </a:r>
            <a:r>
              <a:rPr sz="2600" spc="-10" dirty="0">
                <a:solidFill>
                  <a:srgbClr val="0D0D0D"/>
                </a:solidFill>
                <a:latin typeface="Georgia"/>
                <a:cs typeface="Georgia"/>
              </a:rPr>
              <a:t>click the</a:t>
            </a:r>
            <a:r>
              <a:rPr sz="2600" spc="5" dirty="0">
                <a:solidFill>
                  <a:srgbClr val="0D0D0D"/>
                </a:solidFill>
                <a:latin typeface="Georgia"/>
                <a:cs typeface="Georgia"/>
              </a:rPr>
              <a:t> </a:t>
            </a:r>
            <a:r>
              <a:rPr sz="2600" spc="-10" dirty="0">
                <a:solidFill>
                  <a:srgbClr val="0D0D0D"/>
                </a:solidFill>
                <a:latin typeface="Georgia"/>
                <a:cs typeface="Georgia"/>
              </a:rPr>
              <a:t>submit</a:t>
            </a:r>
            <a:r>
              <a:rPr sz="2600" spc="15" dirty="0">
                <a:solidFill>
                  <a:srgbClr val="0D0D0D"/>
                </a:solidFill>
                <a:latin typeface="Georgia"/>
                <a:cs typeface="Georgia"/>
              </a:rPr>
              <a:t> </a:t>
            </a:r>
            <a:r>
              <a:rPr sz="2600" spc="-15" dirty="0">
                <a:solidFill>
                  <a:srgbClr val="0D0D0D"/>
                </a:solidFill>
                <a:latin typeface="Georgia"/>
                <a:cs typeface="Georgia"/>
              </a:rPr>
              <a:t>button,</a:t>
            </a:r>
            <a:r>
              <a:rPr sz="2600" spc="60" dirty="0">
                <a:solidFill>
                  <a:srgbClr val="0D0D0D"/>
                </a:solidFill>
                <a:latin typeface="Georgia"/>
                <a:cs typeface="Georgia"/>
              </a:rPr>
              <a:t> </a:t>
            </a:r>
            <a:r>
              <a:rPr sz="2600" spc="-10" dirty="0">
                <a:solidFill>
                  <a:srgbClr val="0D0D0D"/>
                </a:solidFill>
                <a:latin typeface="Georgia"/>
                <a:cs typeface="Georgia"/>
              </a:rPr>
              <a:t>the </a:t>
            </a:r>
            <a:r>
              <a:rPr sz="2600" spc="-5" dirty="0">
                <a:solidFill>
                  <a:srgbClr val="0D0D0D"/>
                </a:solidFill>
                <a:latin typeface="Georgia"/>
                <a:cs typeface="Georgia"/>
              </a:rPr>
              <a:t> </a:t>
            </a:r>
            <a:r>
              <a:rPr sz="2600" spc="-10" dirty="0">
                <a:solidFill>
                  <a:srgbClr val="0D0D0D"/>
                </a:solidFill>
                <a:latin typeface="Georgia"/>
                <a:cs typeface="Georgia"/>
              </a:rPr>
              <a:t>email</a:t>
            </a:r>
            <a:r>
              <a:rPr sz="2600" spc="35" dirty="0">
                <a:solidFill>
                  <a:srgbClr val="0D0D0D"/>
                </a:solidFill>
                <a:latin typeface="Georgia"/>
                <a:cs typeface="Georgia"/>
              </a:rPr>
              <a:t> </a:t>
            </a:r>
            <a:r>
              <a:rPr sz="2600" spc="-5" dirty="0">
                <a:solidFill>
                  <a:srgbClr val="0D0D0D"/>
                </a:solidFill>
                <a:latin typeface="Georgia"/>
                <a:cs typeface="Georgia"/>
              </a:rPr>
              <a:t>will</a:t>
            </a:r>
            <a:r>
              <a:rPr sz="2600" spc="-10" dirty="0">
                <a:solidFill>
                  <a:srgbClr val="0D0D0D"/>
                </a:solidFill>
                <a:latin typeface="Georgia"/>
                <a:cs typeface="Georgia"/>
              </a:rPr>
              <a:t> </a:t>
            </a:r>
            <a:r>
              <a:rPr sz="2600" spc="-15" dirty="0">
                <a:solidFill>
                  <a:srgbClr val="0D0D0D"/>
                </a:solidFill>
                <a:latin typeface="Georgia"/>
                <a:cs typeface="Georgia"/>
              </a:rPr>
              <a:t>be</a:t>
            </a:r>
            <a:r>
              <a:rPr sz="2600" spc="5" dirty="0">
                <a:solidFill>
                  <a:srgbClr val="0D0D0D"/>
                </a:solidFill>
                <a:latin typeface="Georgia"/>
                <a:cs typeface="Georgia"/>
              </a:rPr>
              <a:t> </a:t>
            </a:r>
            <a:r>
              <a:rPr sz="2600" spc="-10" dirty="0">
                <a:solidFill>
                  <a:srgbClr val="0D0D0D"/>
                </a:solidFill>
                <a:latin typeface="Georgia"/>
                <a:cs typeface="Georgia"/>
              </a:rPr>
              <a:t>sent</a:t>
            </a:r>
            <a:r>
              <a:rPr sz="2600" spc="15" dirty="0">
                <a:solidFill>
                  <a:srgbClr val="0D0D0D"/>
                </a:solidFill>
                <a:latin typeface="Georgia"/>
                <a:cs typeface="Georgia"/>
              </a:rPr>
              <a:t> </a:t>
            </a:r>
            <a:r>
              <a:rPr sz="2600" spc="-5" dirty="0">
                <a:solidFill>
                  <a:srgbClr val="0D0D0D"/>
                </a:solidFill>
                <a:latin typeface="Georgia"/>
                <a:cs typeface="Georgia"/>
              </a:rPr>
              <a:t>to</a:t>
            </a:r>
            <a:r>
              <a:rPr sz="2600" dirty="0">
                <a:solidFill>
                  <a:srgbClr val="0D0D0D"/>
                </a:solidFill>
                <a:latin typeface="Georgia"/>
                <a:cs typeface="Georgia"/>
              </a:rPr>
              <a:t> </a:t>
            </a:r>
            <a:r>
              <a:rPr sz="2600" spc="-10" dirty="0">
                <a:solidFill>
                  <a:srgbClr val="0D0D0D"/>
                </a:solidFill>
                <a:latin typeface="Georgia"/>
                <a:cs typeface="Georgia"/>
              </a:rPr>
              <a:t>the </a:t>
            </a:r>
            <a:r>
              <a:rPr sz="2600" spc="-5" dirty="0">
                <a:solidFill>
                  <a:srgbClr val="0D0D0D"/>
                </a:solidFill>
                <a:latin typeface="Georgia"/>
                <a:cs typeface="Georgia"/>
              </a:rPr>
              <a:t> </a:t>
            </a:r>
            <a:r>
              <a:rPr sz="2600" spc="-15" dirty="0">
                <a:solidFill>
                  <a:srgbClr val="0D0D0D"/>
                </a:solidFill>
                <a:latin typeface="Georgia"/>
                <a:cs typeface="Georgia"/>
              </a:rPr>
              <a:t>author.</a:t>
            </a:r>
            <a:endParaRPr sz="2600">
              <a:latin typeface="Georgia"/>
              <a:cs typeface="Georgia"/>
            </a:endParaRPr>
          </a:p>
        </p:txBody>
      </p:sp>
      <p:grpSp>
        <p:nvGrpSpPr>
          <p:cNvPr id="4" name="object 4"/>
          <p:cNvGrpSpPr/>
          <p:nvPr/>
        </p:nvGrpSpPr>
        <p:grpSpPr>
          <a:xfrm>
            <a:off x="63500" y="2157983"/>
            <a:ext cx="7042150" cy="3747770"/>
            <a:chOff x="63500" y="2157983"/>
            <a:chExt cx="7042150" cy="3747770"/>
          </a:xfrm>
        </p:grpSpPr>
        <p:pic>
          <p:nvPicPr>
            <p:cNvPr id="5" name="object 5"/>
            <p:cNvPicPr/>
            <p:nvPr/>
          </p:nvPicPr>
          <p:blipFill>
            <a:blip r:embed="rId2" cstate="print"/>
            <a:stretch>
              <a:fillRect/>
            </a:stretch>
          </p:blipFill>
          <p:spPr>
            <a:xfrm>
              <a:off x="252984" y="2157983"/>
              <a:ext cx="6705600" cy="3703320"/>
            </a:xfrm>
            <a:prstGeom prst="rect">
              <a:avLst/>
            </a:prstGeom>
          </p:spPr>
        </p:pic>
        <p:pic>
          <p:nvPicPr>
            <p:cNvPr id="6" name="object 6"/>
            <p:cNvPicPr/>
            <p:nvPr/>
          </p:nvPicPr>
          <p:blipFill>
            <a:blip r:embed="rId3" cstate="print"/>
            <a:stretch>
              <a:fillRect/>
            </a:stretch>
          </p:blipFill>
          <p:spPr>
            <a:xfrm>
              <a:off x="63500" y="2167866"/>
              <a:ext cx="7041701" cy="3737633"/>
            </a:xfrm>
            <a:prstGeom prst="rect">
              <a:avLst/>
            </a:prstGeom>
          </p:spPr>
        </p:pic>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558800" y="652486"/>
            <a:ext cx="10941720" cy="6154713"/>
          </a:xfrm>
          <a:prstGeom prst="rect">
            <a:avLst/>
          </a:prstGeom>
        </p:spPr>
      </p:pic>
      <p:sp>
        <p:nvSpPr>
          <p:cNvPr id="3" name="object 3"/>
          <p:cNvSpPr txBox="1">
            <a:spLocks noGrp="1"/>
          </p:cNvSpPr>
          <p:nvPr>
            <p:ph type="title"/>
          </p:nvPr>
        </p:nvSpPr>
        <p:spPr>
          <a:xfrm>
            <a:off x="990600" y="63500"/>
            <a:ext cx="1524000" cy="574040"/>
          </a:xfrm>
          <a:prstGeom prst="rect">
            <a:avLst/>
          </a:prstGeom>
        </p:spPr>
        <p:txBody>
          <a:bodyPr vert="horz" wrap="square" lIns="0" tIns="12700" rIns="0" bIns="0" rtlCol="0">
            <a:spAutoFit/>
          </a:bodyPr>
          <a:lstStyle/>
          <a:p>
            <a:pPr marL="12700">
              <a:lnSpc>
                <a:spcPct val="100000"/>
              </a:lnSpc>
              <a:spcBef>
                <a:spcPts val="100"/>
              </a:spcBef>
            </a:pPr>
            <a:r>
              <a:rPr sz="3600" b="1" spc="-5" dirty="0">
                <a:solidFill>
                  <a:srgbClr val="B71B1B"/>
                </a:solidFill>
                <a:latin typeface="Arial"/>
                <a:cs typeface="Arial"/>
              </a:rPr>
              <a:t>code</a:t>
            </a:r>
            <a:r>
              <a:rPr sz="3600" b="1" spc="-90" dirty="0">
                <a:solidFill>
                  <a:srgbClr val="B71B1B"/>
                </a:solidFill>
                <a:latin typeface="Arial"/>
                <a:cs typeface="Arial"/>
              </a:rPr>
              <a:t> </a:t>
            </a:r>
            <a:r>
              <a:rPr sz="3600" b="1" dirty="0">
                <a:solidFill>
                  <a:srgbClr val="B71B1B"/>
                </a:solidFill>
                <a:latin typeface="Arial"/>
                <a:cs typeface="Arial"/>
              </a:rPr>
              <a:t>:-</a:t>
            </a:r>
            <a:endParaRPr sz="3600">
              <a:latin typeface="Arial"/>
              <a:cs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596900" y="551501"/>
            <a:ext cx="11189023" cy="6293798"/>
          </a:xfrm>
          <a:prstGeom prst="rect">
            <a:avLst/>
          </a:prstGeom>
        </p:spPr>
      </p:pic>
      <p:sp>
        <p:nvSpPr>
          <p:cNvPr id="3" name="object 3"/>
          <p:cNvSpPr txBox="1">
            <a:spLocks noGrp="1"/>
          </p:cNvSpPr>
          <p:nvPr>
            <p:ph type="title"/>
          </p:nvPr>
        </p:nvSpPr>
        <p:spPr>
          <a:xfrm>
            <a:off x="901700" y="25400"/>
            <a:ext cx="2615565" cy="574040"/>
          </a:xfrm>
          <a:prstGeom prst="rect">
            <a:avLst/>
          </a:prstGeom>
        </p:spPr>
        <p:txBody>
          <a:bodyPr vert="horz" wrap="square" lIns="0" tIns="12700" rIns="0" bIns="0" rtlCol="0">
            <a:spAutoFit/>
          </a:bodyPr>
          <a:lstStyle/>
          <a:p>
            <a:pPr marL="12700">
              <a:lnSpc>
                <a:spcPct val="100000"/>
              </a:lnSpc>
              <a:spcBef>
                <a:spcPts val="100"/>
              </a:spcBef>
            </a:pPr>
            <a:r>
              <a:rPr sz="3600" b="1" spc="-5" dirty="0">
                <a:solidFill>
                  <a:srgbClr val="B71B1B"/>
                </a:solidFill>
                <a:latin typeface="Arial"/>
                <a:cs typeface="Arial"/>
              </a:rPr>
              <a:t>code</a:t>
            </a:r>
            <a:r>
              <a:rPr sz="3600" b="1" spc="-50" dirty="0">
                <a:solidFill>
                  <a:srgbClr val="B71B1B"/>
                </a:solidFill>
                <a:latin typeface="Arial"/>
                <a:cs typeface="Arial"/>
              </a:rPr>
              <a:t> </a:t>
            </a:r>
            <a:r>
              <a:rPr sz="3600" b="1" spc="-5" dirty="0">
                <a:solidFill>
                  <a:srgbClr val="B71B1B"/>
                </a:solidFill>
                <a:latin typeface="Arial"/>
                <a:cs typeface="Arial"/>
              </a:rPr>
              <a:t>cont</a:t>
            </a:r>
            <a:r>
              <a:rPr sz="3600" b="1" spc="-45" dirty="0">
                <a:solidFill>
                  <a:srgbClr val="B71B1B"/>
                </a:solidFill>
                <a:latin typeface="Arial"/>
                <a:cs typeface="Arial"/>
              </a:rPr>
              <a:t> </a:t>
            </a:r>
            <a:r>
              <a:rPr sz="3600" b="1" dirty="0">
                <a:solidFill>
                  <a:srgbClr val="B71B1B"/>
                </a:solidFill>
                <a:latin typeface="Arial"/>
                <a:cs typeface="Arial"/>
              </a:rPr>
              <a:t>:-</a:t>
            </a:r>
            <a:endParaRPr sz="3600">
              <a:latin typeface="Arial"/>
              <a:cs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647700" y="589069"/>
            <a:ext cx="10873878" cy="6116530"/>
          </a:xfrm>
          <a:prstGeom prst="rect">
            <a:avLst/>
          </a:prstGeom>
        </p:spPr>
      </p:pic>
      <p:sp>
        <p:nvSpPr>
          <p:cNvPr id="3" name="object 3"/>
          <p:cNvSpPr txBox="1">
            <a:spLocks noGrp="1"/>
          </p:cNvSpPr>
          <p:nvPr>
            <p:ph type="title"/>
          </p:nvPr>
        </p:nvSpPr>
        <p:spPr>
          <a:xfrm>
            <a:off x="990600" y="0"/>
            <a:ext cx="2974975" cy="650240"/>
          </a:xfrm>
          <a:prstGeom prst="rect">
            <a:avLst/>
          </a:prstGeom>
        </p:spPr>
        <p:txBody>
          <a:bodyPr vert="horz" wrap="square" lIns="0" tIns="12700" rIns="0" bIns="0" rtlCol="0">
            <a:spAutoFit/>
          </a:bodyPr>
          <a:lstStyle/>
          <a:p>
            <a:pPr marL="12700">
              <a:lnSpc>
                <a:spcPct val="100000"/>
              </a:lnSpc>
              <a:spcBef>
                <a:spcPts val="100"/>
              </a:spcBef>
            </a:pPr>
            <a:r>
              <a:rPr sz="4100" b="1" spc="-5" dirty="0">
                <a:solidFill>
                  <a:srgbClr val="B71B1B"/>
                </a:solidFill>
                <a:latin typeface="Arial"/>
                <a:cs typeface="Arial"/>
              </a:rPr>
              <a:t>code</a:t>
            </a:r>
            <a:r>
              <a:rPr sz="4100" b="1" spc="-50" dirty="0">
                <a:solidFill>
                  <a:srgbClr val="B71B1B"/>
                </a:solidFill>
                <a:latin typeface="Arial"/>
                <a:cs typeface="Arial"/>
              </a:rPr>
              <a:t> </a:t>
            </a:r>
            <a:r>
              <a:rPr sz="4100" b="1" spc="-5" dirty="0">
                <a:solidFill>
                  <a:srgbClr val="B71B1B"/>
                </a:solidFill>
                <a:latin typeface="Arial"/>
                <a:cs typeface="Arial"/>
              </a:rPr>
              <a:t>cont</a:t>
            </a:r>
            <a:r>
              <a:rPr sz="4100" b="1" spc="-45" dirty="0">
                <a:solidFill>
                  <a:srgbClr val="B71B1B"/>
                </a:solidFill>
                <a:latin typeface="Arial"/>
                <a:cs typeface="Arial"/>
              </a:rPr>
              <a:t> </a:t>
            </a:r>
            <a:r>
              <a:rPr sz="4100" b="1" dirty="0">
                <a:solidFill>
                  <a:srgbClr val="B71B1B"/>
                </a:solidFill>
                <a:latin typeface="Arial"/>
                <a:cs typeface="Arial"/>
              </a:rPr>
              <a:t>:-</a:t>
            </a:r>
            <a:endParaRPr sz="4100">
              <a:latin typeface="Arial"/>
              <a:cs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482600" y="677932"/>
            <a:ext cx="10964275" cy="6167367"/>
          </a:xfrm>
          <a:prstGeom prst="rect">
            <a:avLst/>
          </a:prstGeom>
        </p:spPr>
      </p:pic>
      <p:sp>
        <p:nvSpPr>
          <p:cNvPr id="3" name="object 3"/>
          <p:cNvSpPr txBox="1">
            <a:spLocks noGrp="1"/>
          </p:cNvSpPr>
          <p:nvPr>
            <p:ph type="title"/>
          </p:nvPr>
        </p:nvSpPr>
        <p:spPr>
          <a:xfrm>
            <a:off x="787400" y="0"/>
            <a:ext cx="2830830" cy="650240"/>
          </a:xfrm>
          <a:prstGeom prst="rect">
            <a:avLst/>
          </a:prstGeom>
        </p:spPr>
        <p:txBody>
          <a:bodyPr vert="horz" wrap="square" lIns="0" tIns="12700" rIns="0" bIns="0" rtlCol="0">
            <a:spAutoFit/>
          </a:bodyPr>
          <a:lstStyle/>
          <a:p>
            <a:pPr marL="12700">
              <a:lnSpc>
                <a:spcPct val="100000"/>
              </a:lnSpc>
              <a:spcBef>
                <a:spcPts val="100"/>
              </a:spcBef>
            </a:pPr>
            <a:r>
              <a:rPr sz="4100" b="1" spc="-5" dirty="0">
                <a:solidFill>
                  <a:srgbClr val="B71B1B"/>
                </a:solidFill>
                <a:latin typeface="Arial"/>
                <a:cs typeface="Arial"/>
              </a:rPr>
              <a:t>code</a:t>
            </a:r>
            <a:r>
              <a:rPr sz="4100" b="1" spc="-90" dirty="0">
                <a:solidFill>
                  <a:srgbClr val="B71B1B"/>
                </a:solidFill>
                <a:latin typeface="Arial"/>
                <a:cs typeface="Arial"/>
              </a:rPr>
              <a:t> </a:t>
            </a:r>
            <a:r>
              <a:rPr sz="4100" b="1" spc="-5" dirty="0">
                <a:solidFill>
                  <a:srgbClr val="B71B1B"/>
                </a:solidFill>
                <a:latin typeface="Arial"/>
                <a:cs typeface="Arial"/>
              </a:rPr>
              <a:t>cont:-</a:t>
            </a:r>
            <a:endParaRPr sz="4100">
              <a:latin typeface="Arial"/>
              <a:cs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2700" y="30122"/>
            <a:ext cx="11890085" cy="6688177"/>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2700" y="42822"/>
            <a:ext cx="11890085" cy="6688177"/>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25400" y="55522"/>
            <a:ext cx="11890085" cy="6688177"/>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25400" y="55522"/>
            <a:ext cx="11890085" cy="6688177"/>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88900" y="119022"/>
            <a:ext cx="11890085" cy="6688177"/>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56310" y="2555112"/>
            <a:ext cx="7581900" cy="2493010"/>
          </a:xfrm>
          <a:prstGeom prst="rect">
            <a:avLst/>
          </a:prstGeom>
        </p:spPr>
        <p:txBody>
          <a:bodyPr vert="horz" wrap="square" lIns="0" tIns="140970" rIns="0" bIns="0" rtlCol="0">
            <a:spAutoFit/>
          </a:bodyPr>
          <a:lstStyle/>
          <a:p>
            <a:pPr marL="234950">
              <a:lnSpc>
                <a:spcPct val="100000"/>
              </a:lnSpc>
              <a:spcBef>
                <a:spcPts val="1110"/>
              </a:spcBef>
            </a:pPr>
            <a:r>
              <a:rPr sz="2400" spc="-5" dirty="0">
                <a:solidFill>
                  <a:srgbClr val="404040"/>
                </a:solidFill>
                <a:latin typeface="Georgia"/>
                <a:cs typeface="Georgia"/>
              </a:rPr>
              <a:t>Technologies</a:t>
            </a:r>
            <a:r>
              <a:rPr sz="2400" spc="30" dirty="0">
                <a:solidFill>
                  <a:srgbClr val="404040"/>
                </a:solidFill>
                <a:latin typeface="Georgia"/>
                <a:cs typeface="Georgia"/>
              </a:rPr>
              <a:t> </a:t>
            </a:r>
            <a:r>
              <a:rPr sz="2400" spc="-5" dirty="0">
                <a:solidFill>
                  <a:srgbClr val="404040"/>
                </a:solidFill>
                <a:latin typeface="Georgia"/>
                <a:cs typeface="Georgia"/>
              </a:rPr>
              <a:t>that</a:t>
            </a:r>
            <a:r>
              <a:rPr sz="2400" spc="-25" dirty="0">
                <a:solidFill>
                  <a:srgbClr val="404040"/>
                </a:solidFill>
                <a:latin typeface="Georgia"/>
                <a:cs typeface="Georgia"/>
              </a:rPr>
              <a:t> </a:t>
            </a:r>
            <a:r>
              <a:rPr sz="2400" dirty="0">
                <a:solidFill>
                  <a:srgbClr val="404040"/>
                </a:solidFill>
                <a:latin typeface="Georgia"/>
                <a:cs typeface="Georgia"/>
              </a:rPr>
              <a:t>we</a:t>
            </a:r>
            <a:r>
              <a:rPr sz="2400" spc="5" dirty="0">
                <a:solidFill>
                  <a:srgbClr val="404040"/>
                </a:solidFill>
                <a:latin typeface="Georgia"/>
                <a:cs typeface="Georgia"/>
              </a:rPr>
              <a:t> </a:t>
            </a:r>
            <a:r>
              <a:rPr sz="2400" spc="-5" dirty="0">
                <a:solidFill>
                  <a:srgbClr val="404040"/>
                </a:solidFill>
                <a:latin typeface="Georgia"/>
                <a:cs typeface="Georgia"/>
              </a:rPr>
              <a:t>have learnt</a:t>
            </a:r>
            <a:r>
              <a:rPr sz="2400" dirty="0">
                <a:solidFill>
                  <a:srgbClr val="404040"/>
                </a:solidFill>
                <a:latin typeface="Georgia"/>
                <a:cs typeface="Georgia"/>
              </a:rPr>
              <a:t> </a:t>
            </a:r>
            <a:r>
              <a:rPr sz="2400" spc="-5" dirty="0">
                <a:solidFill>
                  <a:srgbClr val="404040"/>
                </a:solidFill>
                <a:latin typeface="Georgia"/>
                <a:cs typeface="Georgia"/>
              </a:rPr>
              <a:t>so</a:t>
            </a:r>
            <a:r>
              <a:rPr sz="2400" spc="15" dirty="0">
                <a:solidFill>
                  <a:srgbClr val="404040"/>
                </a:solidFill>
                <a:latin typeface="Georgia"/>
                <a:cs typeface="Georgia"/>
              </a:rPr>
              <a:t> </a:t>
            </a:r>
            <a:r>
              <a:rPr sz="2400" spc="-5" dirty="0">
                <a:solidFill>
                  <a:srgbClr val="404040"/>
                </a:solidFill>
                <a:latin typeface="Georgia"/>
                <a:cs typeface="Georgia"/>
              </a:rPr>
              <a:t>far</a:t>
            </a:r>
            <a:r>
              <a:rPr sz="2400" dirty="0">
                <a:solidFill>
                  <a:srgbClr val="404040"/>
                </a:solidFill>
                <a:latin typeface="Georgia"/>
                <a:cs typeface="Georgia"/>
              </a:rPr>
              <a:t> </a:t>
            </a:r>
            <a:r>
              <a:rPr sz="2400" spc="-5" dirty="0">
                <a:solidFill>
                  <a:srgbClr val="404040"/>
                </a:solidFill>
                <a:latin typeface="Georgia"/>
                <a:cs typeface="Georgia"/>
              </a:rPr>
              <a:t>are</a:t>
            </a:r>
            <a:r>
              <a:rPr sz="2400" spc="5" dirty="0">
                <a:solidFill>
                  <a:srgbClr val="404040"/>
                </a:solidFill>
                <a:latin typeface="Georgia"/>
                <a:cs typeface="Georgia"/>
              </a:rPr>
              <a:t> </a:t>
            </a:r>
            <a:r>
              <a:rPr sz="2400" spc="-5" dirty="0">
                <a:solidFill>
                  <a:srgbClr val="404040"/>
                </a:solidFill>
                <a:latin typeface="Georgia"/>
                <a:cs typeface="Georgia"/>
              </a:rPr>
              <a:t>as</a:t>
            </a:r>
            <a:r>
              <a:rPr sz="2400" spc="-15" dirty="0">
                <a:solidFill>
                  <a:srgbClr val="404040"/>
                </a:solidFill>
                <a:latin typeface="Georgia"/>
                <a:cs typeface="Georgia"/>
              </a:rPr>
              <a:t> </a:t>
            </a:r>
            <a:r>
              <a:rPr sz="2400" dirty="0">
                <a:solidFill>
                  <a:srgbClr val="404040"/>
                </a:solidFill>
                <a:latin typeface="Georgia"/>
                <a:cs typeface="Georgia"/>
              </a:rPr>
              <a:t>follows:-</a:t>
            </a:r>
            <a:endParaRPr sz="2400">
              <a:latin typeface="Georgia"/>
              <a:cs typeface="Georgia"/>
            </a:endParaRPr>
          </a:p>
          <a:p>
            <a:pPr marL="299085" indent="-287020">
              <a:lnSpc>
                <a:spcPct val="100000"/>
              </a:lnSpc>
              <a:spcBef>
                <a:spcPts val="1010"/>
              </a:spcBef>
              <a:buClr>
                <a:srgbClr val="539E39"/>
              </a:buClr>
              <a:buSzPct val="79166"/>
              <a:buFont typeface="Wingdings"/>
              <a:buChar char=""/>
              <a:tabLst>
                <a:tab pos="299720" algn="l"/>
              </a:tabLst>
            </a:pPr>
            <a:r>
              <a:rPr sz="2400" spc="-5" dirty="0">
                <a:solidFill>
                  <a:srgbClr val="404040"/>
                </a:solidFill>
                <a:latin typeface="Georgia"/>
                <a:cs typeface="Georgia"/>
              </a:rPr>
              <a:t>HTML</a:t>
            </a:r>
            <a:endParaRPr sz="2400">
              <a:latin typeface="Georgia"/>
              <a:cs typeface="Georgia"/>
            </a:endParaRPr>
          </a:p>
          <a:p>
            <a:pPr marL="299085" indent="-287020">
              <a:lnSpc>
                <a:spcPct val="100000"/>
              </a:lnSpc>
              <a:spcBef>
                <a:spcPts val="985"/>
              </a:spcBef>
              <a:buClr>
                <a:srgbClr val="539E39"/>
              </a:buClr>
              <a:buSzPct val="79166"/>
              <a:buFont typeface="Wingdings"/>
              <a:buChar char=""/>
              <a:tabLst>
                <a:tab pos="299720" algn="l"/>
              </a:tabLst>
            </a:pPr>
            <a:r>
              <a:rPr sz="2400" spc="-5" dirty="0">
                <a:solidFill>
                  <a:srgbClr val="404040"/>
                </a:solidFill>
                <a:latin typeface="Georgia"/>
                <a:cs typeface="Georgia"/>
              </a:rPr>
              <a:t>CSS</a:t>
            </a:r>
            <a:endParaRPr sz="2400">
              <a:latin typeface="Georgia"/>
              <a:cs typeface="Georgia"/>
            </a:endParaRPr>
          </a:p>
          <a:p>
            <a:pPr marL="299085" indent="-287020">
              <a:lnSpc>
                <a:spcPct val="100000"/>
              </a:lnSpc>
              <a:spcBef>
                <a:spcPts val="1010"/>
              </a:spcBef>
              <a:buClr>
                <a:srgbClr val="539E39"/>
              </a:buClr>
              <a:buSzPct val="79166"/>
              <a:buFont typeface="Wingdings"/>
              <a:buChar char=""/>
              <a:tabLst>
                <a:tab pos="299720" algn="l"/>
              </a:tabLst>
            </a:pPr>
            <a:r>
              <a:rPr sz="2400" spc="-5" dirty="0">
                <a:solidFill>
                  <a:srgbClr val="404040"/>
                </a:solidFill>
                <a:latin typeface="Georgia"/>
                <a:cs typeface="Georgia"/>
              </a:rPr>
              <a:t>JavaScript</a:t>
            </a:r>
            <a:endParaRPr sz="2400">
              <a:latin typeface="Georgia"/>
              <a:cs typeface="Georgia"/>
            </a:endParaRPr>
          </a:p>
          <a:p>
            <a:pPr marL="299085" indent="-287020">
              <a:lnSpc>
                <a:spcPct val="100000"/>
              </a:lnSpc>
              <a:spcBef>
                <a:spcPts val="1010"/>
              </a:spcBef>
              <a:buClr>
                <a:srgbClr val="539E39"/>
              </a:buClr>
              <a:buSzPct val="79166"/>
              <a:buFont typeface="Wingdings"/>
              <a:buChar char=""/>
              <a:tabLst>
                <a:tab pos="299720" algn="l"/>
              </a:tabLst>
            </a:pPr>
            <a:r>
              <a:rPr sz="2400" spc="-5" dirty="0">
                <a:solidFill>
                  <a:srgbClr val="404040"/>
                </a:solidFill>
                <a:latin typeface="Georgia"/>
                <a:cs typeface="Georgia"/>
              </a:rPr>
              <a:t>Bootstrap</a:t>
            </a:r>
            <a:endParaRPr sz="2400">
              <a:latin typeface="Georgia"/>
              <a:cs typeface="Georgia"/>
            </a:endParaRPr>
          </a:p>
        </p:txBody>
      </p:sp>
      <p:sp>
        <p:nvSpPr>
          <p:cNvPr id="3" name="object 3"/>
          <p:cNvSpPr txBox="1">
            <a:spLocks noGrp="1"/>
          </p:cNvSpPr>
          <p:nvPr>
            <p:ph type="title"/>
          </p:nvPr>
        </p:nvSpPr>
        <p:spPr>
          <a:xfrm>
            <a:off x="762000" y="965961"/>
            <a:ext cx="4942205" cy="695325"/>
          </a:xfrm>
          <a:prstGeom prst="rect">
            <a:avLst/>
          </a:prstGeom>
        </p:spPr>
        <p:txBody>
          <a:bodyPr vert="horz" wrap="square" lIns="0" tIns="11430" rIns="0" bIns="0" rtlCol="0">
            <a:spAutoFit/>
          </a:bodyPr>
          <a:lstStyle/>
          <a:p>
            <a:pPr marL="12700">
              <a:lnSpc>
                <a:spcPct val="100000"/>
              </a:lnSpc>
              <a:spcBef>
                <a:spcPts val="90"/>
              </a:spcBef>
            </a:pPr>
            <a:r>
              <a:rPr sz="4400" spc="-5" dirty="0">
                <a:solidFill>
                  <a:srgbClr val="539E39"/>
                </a:solidFill>
              </a:rPr>
              <a:t>Technologies</a:t>
            </a:r>
            <a:r>
              <a:rPr sz="4400" spc="-55" dirty="0">
                <a:solidFill>
                  <a:srgbClr val="539E39"/>
                </a:solidFill>
              </a:rPr>
              <a:t> </a:t>
            </a:r>
            <a:r>
              <a:rPr sz="4400" spc="-10" dirty="0">
                <a:solidFill>
                  <a:srgbClr val="539E39"/>
                </a:solidFill>
              </a:rPr>
              <a:t>used:-</a:t>
            </a:r>
            <a:endParaRPr sz="440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2700" y="144422"/>
            <a:ext cx="11890085" cy="6688177"/>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50800" y="17422"/>
            <a:ext cx="11890085" cy="6688177"/>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12192000" cy="6858000"/>
            <a:chOff x="0" y="0"/>
            <a:chExt cx="12192000" cy="6858000"/>
          </a:xfrm>
        </p:grpSpPr>
        <p:pic>
          <p:nvPicPr>
            <p:cNvPr id="3" name="object 3"/>
            <p:cNvPicPr/>
            <p:nvPr/>
          </p:nvPicPr>
          <p:blipFill>
            <a:blip r:embed="rId2" cstate="print"/>
            <a:stretch>
              <a:fillRect/>
            </a:stretch>
          </p:blipFill>
          <p:spPr>
            <a:xfrm>
              <a:off x="0" y="0"/>
              <a:ext cx="12192000" cy="6858000"/>
            </a:xfrm>
            <a:prstGeom prst="rect">
              <a:avLst/>
            </a:prstGeom>
          </p:spPr>
        </p:pic>
        <p:pic>
          <p:nvPicPr>
            <p:cNvPr id="4" name="object 4"/>
            <p:cNvPicPr/>
            <p:nvPr/>
          </p:nvPicPr>
          <p:blipFill>
            <a:blip r:embed="rId3" cstate="print"/>
            <a:stretch>
              <a:fillRect/>
            </a:stretch>
          </p:blipFill>
          <p:spPr>
            <a:xfrm>
              <a:off x="0" y="4081208"/>
              <a:ext cx="11729974" cy="2528189"/>
            </a:xfrm>
            <a:prstGeom prst="rect">
              <a:avLst/>
            </a:prstGeom>
          </p:spPr>
        </p:pic>
        <p:pic>
          <p:nvPicPr>
            <p:cNvPr id="5" name="object 5"/>
            <p:cNvPicPr/>
            <p:nvPr/>
          </p:nvPicPr>
          <p:blipFill>
            <a:blip r:embed="rId4" cstate="print"/>
            <a:stretch>
              <a:fillRect/>
            </a:stretch>
          </p:blipFill>
          <p:spPr>
            <a:xfrm>
              <a:off x="0" y="1591055"/>
              <a:ext cx="11720830" cy="3802253"/>
            </a:xfrm>
            <a:prstGeom prst="rect">
              <a:avLst/>
            </a:prstGeom>
          </p:spPr>
        </p:pic>
      </p:grpSp>
      <p:sp>
        <p:nvSpPr>
          <p:cNvPr id="6" name="object 6"/>
          <p:cNvSpPr txBox="1">
            <a:spLocks noGrp="1"/>
          </p:cNvSpPr>
          <p:nvPr>
            <p:ph type="title"/>
          </p:nvPr>
        </p:nvSpPr>
        <p:spPr>
          <a:xfrm>
            <a:off x="615492" y="2092832"/>
            <a:ext cx="9992995" cy="2129790"/>
          </a:xfrm>
          <a:prstGeom prst="rect">
            <a:avLst/>
          </a:prstGeom>
        </p:spPr>
        <p:txBody>
          <a:bodyPr vert="horz" wrap="square" lIns="0" tIns="13335" rIns="0" bIns="0" rtlCol="0">
            <a:spAutoFit/>
          </a:bodyPr>
          <a:lstStyle/>
          <a:p>
            <a:pPr marL="12700">
              <a:lnSpc>
                <a:spcPct val="100000"/>
              </a:lnSpc>
              <a:spcBef>
                <a:spcPts val="105"/>
              </a:spcBef>
            </a:pPr>
            <a:r>
              <a:rPr sz="13800" spc="5" dirty="0"/>
              <a:t>THANKYOU</a:t>
            </a:r>
            <a:endParaRPr sz="138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76783" y="329564"/>
            <a:ext cx="1679575" cy="695325"/>
          </a:xfrm>
          <a:prstGeom prst="rect">
            <a:avLst/>
          </a:prstGeom>
        </p:spPr>
        <p:txBody>
          <a:bodyPr vert="horz" wrap="square" lIns="0" tIns="11430" rIns="0" bIns="0" rtlCol="0">
            <a:spAutoFit/>
          </a:bodyPr>
          <a:lstStyle/>
          <a:p>
            <a:pPr marL="12700">
              <a:lnSpc>
                <a:spcPct val="100000"/>
              </a:lnSpc>
              <a:spcBef>
                <a:spcPts val="90"/>
              </a:spcBef>
            </a:pPr>
            <a:r>
              <a:rPr sz="4400" spc="-10" dirty="0">
                <a:solidFill>
                  <a:srgbClr val="539E39"/>
                </a:solidFill>
              </a:rPr>
              <a:t>HTML</a:t>
            </a:r>
            <a:endParaRPr sz="4400"/>
          </a:p>
        </p:txBody>
      </p:sp>
      <p:sp>
        <p:nvSpPr>
          <p:cNvPr id="3" name="object 3"/>
          <p:cNvSpPr txBox="1"/>
          <p:nvPr/>
        </p:nvSpPr>
        <p:spPr>
          <a:xfrm>
            <a:off x="756310" y="1279906"/>
            <a:ext cx="8211820" cy="5385435"/>
          </a:xfrm>
          <a:prstGeom prst="rect">
            <a:avLst/>
          </a:prstGeom>
        </p:spPr>
        <p:txBody>
          <a:bodyPr vert="horz" wrap="square" lIns="0" tIns="63500" rIns="0" bIns="0" rtlCol="0">
            <a:spAutoFit/>
          </a:bodyPr>
          <a:lstStyle/>
          <a:p>
            <a:pPr marL="299085" marR="5080" indent="-287020">
              <a:lnSpc>
                <a:spcPts val="1630"/>
              </a:lnSpc>
              <a:spcBef>
                <a:spcPts val="500"/>
              </a:spcBef>
              <a:buClr>
                <a:srgbClr val="539E39"/>
              </a:buClr>
              <a:buSzPct val="79411"/>
              <a:buFont typeface="Wingdings"/>
              <a:buChar char=""/>
              <a:tabLst>
                <a:tab pos="299085" algn="l"/>
                <a:tab pos="299720" algn="l"/>
              </a:tabLst>
            </a:pPr>
            <a:r>
              <a:rPr sz="1700" dirty="0">
                <a:solidFill>
                  <a:srgbClr val="404040"/>
                </a:solidFill>
                <a:latin typeface="Georgia"/>
                <a:cs typeface="Georgia"/>
              </a:rPr>
              <a:t>HTML is an acronym </a:t>
            </a:r>
            <a:r>
              <a:rPr sz="1700" spc="-5" dirty="0">
                <a:solidFill>
                  <a:srgbClr val="404040"/>
                </a:solidFill>
                <a:latin typeface="Georgia"/>
                <a:cs typeface="Georgia"/>
              </a:rPr>
              <a:t>which </a:t>
            </a:r>
            <a:r>
              <a:rPr sz="1700" dirty="0">
                <a:solidFill>
                  <a:srgbClr val="404040"/>
                </a:solidFill>
                <a:latin typeface="Georgia"/>
                <a:cs typeface="Georgia"/>
              </a:rPr>
              <a:t>stands </a:t>
            </a:r>
            <a:r>
              <a:rPr sz="1700" spc="-5" dirty="0">
                <a:solidFill>
                  <a:srgbClr val="404040"/>
                </a:solidFill>
                <a:latin typeface="Georgia"/>
                <a:cs typeface="Georgia"/>
              </a:rPr>
              <a:t>for </a:t>
            </a:r>
            <a:r>
              <a:rPr sz="1700" dirty="0">
                <a:solidFill>
                  <a:srgbClr val="404040"/>
                </a:solidFill>
                <a:latin typeface="Georgia"/>
                <a:cs typeface="Georgia"/>
              </a:rPr>
              <a:t>Hyper Text Markup Language </a:t>
            </a:r>
            <a:r>
              <a:rPr sz="1700" spc="-5" dirty="0">
                <a:solidFill>
                  <a:srgbClr val="404040"/>
                </a:solidFill>
                <a:latin typeface="Georgia"/>
                <a:cs typeface="Georgia"/>
              </a:rPr>
              <a:t>which </a:t>
            </a:r>
            <a:r>
              <a:rPr sz="1700" dirty="0">
                <a:solidFill>
                  <a:srgbClr val="404040"/>
                </a:solidFill>
                <a:latin typeface="Georgia"/>
                <a:cs typeface="Georgia"/>
              </a:rPr>
              <a:t>is </a:t>
            </a:r>
            <a:r>
              <a:rPr sz="1700" spc="-5" dirty="0">
                <a:solidFill>
                  <a:srgbClr val="404040"/>
                </a:solidFill>
                <a:latin typeface="Georgia"/>
                <a:cs typeface="Georgia"/>
              </a:rPr>
              <a:t>used </a:t>
            </a:r>
            <a:r>
              <a:rPr sz="1700" spc="-400" dirty="0">
                <a:solidFill>
                  <a:srgbClr val="404040"/>
                </a:solidFill>
                <a:latin typeface="Georgia"/>
                <a:cs typeface="Georgia"/>
              </a:rPr>
              <a:t> </a:t>
            </a:r>
            <a:r>
              <a:rPr sz="1700" spc="-5" dirty="0">
                <a:solidFill>
                  <a:srgbClr val="404040"/>
                </a:solidFill>
                <a:latin typeface="Georgia"/>
                <a:cs typeface="Georgia"/>
              </a:rPr>
              <a:t>for creating</a:t>
            </a:r>
            <a:r>
              <a:rPr sz="1700" spc="-10" dirty="0">
                <a:solidFill>
                  <a:srgbClr val="404040"/>
                </a:solidFill>
                <a:latin typeface="Georgia"/>
                <a:cs typeface="Georgia"/>
              </a:rPr>
              <a:t> </a:t>
            </a:r>
            <a:r>
              <a:rPr sz="1700" spc="-5" dirty="0">
                <a:solidFill>
                  <a:srgbClr val="404040"/>
                </a:solidFill>
                <a:latin typeface="Georgia"/>
                <a:cs typeface="Georgia"/>
              </a:rPr>
              <a:t>web</a:t>
            </a:r>
            <a:r>
              <a:rPr sz="1700" dirty="0">
                <a:solidFill>
                  <a:srgbClr val="404040"/>
                </a:solidFill>
                <a:latin typeface="Georgia"/>
                <a:cs typeface="Georgia"/>
              </a:rPr>
              <a:t> </a:t>
            </a:r>
            <a:r>
              <a:rPr sz="1700" spc="-5" dirty="0">
                <a:solidFill>
                  <a:srgbClr val="404040"/>
                </a:solidFill>
                <a:latin typeface="Georgia"/>
                <a:cs typeface="Georgia"/>
              </a:rPr>
              <a:t>pages</a:t>
            </a:r>
            <a:r>
              <a:rPr sz="1700" spc="5" dirty="0">
                <a:solidFill>
                  <a:srgbClr val="404040"/>
                </a:solidFill>
                <a:latin typeface="Georgia"/>
                <a:cs typeface="Georgia"/>
              </a:rPr>
              <a:t> </a:t>
            </a:r>
            <a:r>
              <a:rPr sz="1700" dirty="0">
                <a:solidFill>
                  <a:srgbClr val="404040"/>
                </a:solidFill>
                <a:latin typeface="Georgia"/>
                <a:cs typeface="Georgia"/>
              </a:rPr>
              <a:t>and</a:t>
            </a:r>
            <a:r>
              <a:rPr sz="1700" spc="5" dirty="0">
                <a:solidFill>
                  <a:srgbClr val="404040"/>
                </a:solidFill>
                <a:latin typeface="Georgia"/>
                <a:cs typeface="Georgia"/>
              </a:rPr>
              <a:t> </a:t>
            </a:r>
            <a:r>
              <a:rPr sz="1700" spc="-10" dirty="0">
                <a:solidFill>
                  <a:srgbClr val="404040"/>
                </a:solidFill>
                <a:latin typeface="Georgia"/>
                <a:cs typeface="Georgia"/>
              </a:rPr>
              <a:t>web</a:t>
            </a:r>
            <a:r>
              <a:rPr sz="1700" dirty="0">
                <a:solidFill>
                  <a:srgbClr val="404040"/>
                </a:solidFill>
                <a:latin typeface="Georgia"/>
                <a:cs typeface="Georgia"/>
              </a:rPr>
              <a:t> applications.</a:t>
            </a:r>
            <a:endParaRPr sz="1700">
              <a:latin typeface="Georgia"/>
              <a:cs typeface="Georgia"/>
            </a:endParaRPr>
          </a:p>
          <a:p>
            <a:pPr marL="299085" indent="-287020">
              <a:lnSpc>
                <a:spcPct val="100000"/>
              </a:lnSpc>
              <a:spcBef>
                <a:spcPts val="590"/>
              </a:spcBef>
              <a:buClr>
                <a:srgbClr val="539E39"/>
              </a:buClr>
              <a:buSzPct val="79411"/>
              <a:buFont typeface="Wingdings"/>
              <a:buChar char=""/>
              <a:tabLst>
                <a:tab pos="299085" algn="l"/>
                <a:tab pos="299720" algn="l"/>
              </a:tabLst>
            </a:pPr>
            <a:r>
              <a:rPr sz="1700" dirty="0">
                <a:solidFill>
                  <a:srgbClr val="404040"/>
                </a:solidFill>
                <a:latin typeface="Georgia"/>
                <a:cs typeface="Georgia"/>
              </a:rPr>
              <a:t>HTML</a:t>
            </a:r>
            <a:r>
              <a:rPr sz="1700" spc="-30" dirty="0">
                <a:solidFill>
                  <a:srgbClr val="404040"/>
                </a:solidFill>
                <a:latin typeface="Georgia"/>
                <a:cs typeface="Georgia"/>
              </a:rPr>
              <a:t> </a:t>
            </a:r>
            <a:r>
              <a:rPr sz="1700" spc="-5" dirty="0">
                <a:solidFill>
                  <a:srgbClr val="404040"/>
                </a:solidFill>
                <a:latin typeface="Georgia"/>
                <a:cs typeface="Georgia"/>
              </a:rPr>
              <a:t>describes</a:t>
            </a:r>
            <a:r>
              <a:rPr sz="1700" spc="5" dirty="0">
                <a:solidFill>
                  <a:srgbClr val="404040"/>
                </a:solidFill>
                <a:latin typeface="Georgia"/>
                <a:cs typeface="Georgia"/>
              </a:rPr>
              <a:t> </a:t>
            </a:r>
            <a:r>
              <a:rPr sz="1700" dirty="0">
                <a:solidFill>
                  <a:srgbClr val="404040"/>
                </a:solidFill>
                <a:latin typeface="Georgia"/>
                <a:cs typeface="Georgia"/>
              </a:rPr>
              <a:t>the</a:t>
            </a:r>
            <a:r>
              <a:rPr sz="1700" spc="-10" dirty="0">
                <a:solidFill>
                  <a:srgbClr val="404040"/>
                </a:solidFill>
                <a:latin typeface="Georgia"/>
                <a:cs typeface="Georgia"/>
              </a:rPr>
              <a:t> </a:t>
            </a:r>
            <a:r>
              <a:rPr sz="1700" dirty="0">
                <a:solidFill>
                  <a:srgbClr val="404040"/>
                </a:solidFill>
                <a:latin typeface="Georgia"/>
                <a:cs typeface="Georgia"/>
              </a:rPr>
              <a:t>structure</a:t>
            </a:r>
            <a:r>
              <a:rPr sz="1700" spc="-35" dirty="0">
                <a:solidFill>
                  <a:srgbClr val="404040"/>
                </a:solidFill>
                <a:latin typeface="Georgia"/>
                <a:cs typeface="Georgia"/>
              </a:rPr>
              <a:t> </a:t>
            </a:r>
            <a:r>
              <a:rPr sz="1700" spc="-5" dirty="0">
                <a:solidFill>
                  <a:srgbClr val="404040"/>
                </a:solidFill>
                <a:latin typeface="Georgia"/>
                <a:cs typeface="Georgia"/>
              </a:rPr>
              <a:t>of </a:t>
            </a:r>
            <a:r>
              <a:rPr sz="1700" dirty="0">
                <a:solidFill>
                  <a:srgbClr val="404040"/>
                </a:solidFill>
                <a:latin typeface="Georgia"/>
                <a:cs typeface="Georgia"/>
              </a:rPr>
              <a:t>a</a:t>
            </a:r>
            <a:r>
              <a:rPr sz="1700" spc="20" dirty="0">
                <a:solidFill>
                  <a:srgbClr val="404040"/>
                </a:solidFill>
                <a:latin typeface="Georgia"/>
                <a:cs typeface="Georgia"/>
              </a:rPr>
              <a:t> </a:t>
            </a:r>
            <a:r>
              <a:rPr sz="1700" spc="-5" dirty="0">
                <a:solidFill>
                  <a:srgbClr val="404040"/>
                </a:solidFill>
                <a:latin typeface="Georgia"/>
                <a:cs typeface="Georgia"/>
              </a:rPr>
              <a:t>web</a:t>
            </a:r>
            <a:r>
              <a:rPr sz="1700" dirty="0">
                <a:solidFill>
                  <a:srgbClr val="404040"/>
                </a:solidFill>
                <a:latin typeface="Georgia"/>
                <a:cs typeface="Georgia"/>
              </a:rPr>
              <a:t> page.</a:t>
            </a:r>
            <a:endParaRPr sz="1700">
              <a:latin typeface="Georgia"/>
              <a:cs typeface="Georgia"/>
            </a:endParaRPr>
          </a:p>
          <a:p>
            <a:pPr marL="299085" indent="-287020">
              <a:lnSpc>
                <a:spcPct val="100000"/>
              </a:lnSpc>
              <a:spcBef>
                <a:spcPts val="605"/>
              </a:spcBef>
              <a:buClr>
                <a:srgbClr val="539E39"/>
              </a:buClr>
              <a:buSzPct val="79411"/>
              <a:buFont typeface="Wingdings"/>
              <a:buChar char=""/>
              <a:tabLst>
                <a:tab pos="299085" algn="l"/>
                <a:tab pos="299720" algn="l"/>
              </a:tabLst>
            </a:pPr>
            <a:r>
              <a:rPr sz="1700" dirty="0">
                <a:solidFill>
                  <a:srgbClr val="404040"/>
                </a:solidFill>
                <a:latin typeface="Georgia"/>
                <a:cs typeface="Georgia"/>
              </a:rPr>
              <a:t>HTML</a:t>
            </a:r>
            <a:r>
              <a:rPr sz="1700" spc="-30" dirty="0">
                <a:solidFill>
                  <a:srgbClr val="404040"/>
                </a:solidFill>
                <a:latin typeface="Georgia"/>
                <a:cs typeface="Georgia"/>
              </a:rPr>
              <a:t> </a:t>
            </a:r>
            <a:r>
              <a:rPr sz="1700" dirty="0">
                <a:solidFill>
                  <a:srgbClr val="404040"/>
                </a:solidFill>
                <a:latin typeface="Georgia"/>
                <a:cs typeface="Georgia"/>
              </a:rPr>
              <a:t>consists</a:t>
            </a:r>
            <a:r>
              <a:rPr sz="1700" spc="-25" dirty="0">
                <a:solidFill>
                  <a:srgbClr val="404040"/>
                </a:solidFill>
                <a:latin typeface="Georgia"/>
                <a:cs typeface="Georgia"/>
              </a:rPr>
              <a:t> </a:t>
            </a:r>
            <a:r>
              <a:rPr sz="1700" spc="-5" dirty="0">
                <a:solidFill>
                  <a:srgbClr val="404040"/>
                </a:solidFill>
                <a:latin typeface="Georgia"/>
                <a:cs typeface="Georgia"/>
              </a:rPr>
              <a:t>of</a:t>
            </a:r>
            <a:r>
              <a:rPr sz="1700" spc="-10" dirty="0">
                <a:solidFill>
                  <a:srgbClr val="404040"/>
                </a:solidFill>
                <a:latin typeface="Georgia"/>
                <a:cs typeface="Georgia"/>
              </a:rPr>
              <a:t> </a:t>
            </a:r>
            <a:r>
              <a:rPr sz="1700" dirty="0">
                <a:solidFill>
                  <a:srgbClr val="404040"/>
                </a:solidFill>
                <a:latin typeface="Georgia"/>
                <a:cs typeface="Georgia"/>
              </a:rPr>
              <a:t>a series</a:t>
            </a:r>
            <a:r>
              <a:rPr sz="1700" spc="-5" dirty="0">
                <a:solidFill>
                  <a:srgbClr val="404040"/>
                </a:solidFill>
                <a:latin typeface="Georgia"/>
                <a:cs typeface="Georgia"/>
              </a:rPr>
              <a:t> of</a:t>
            </a:r>
            <a:r>
              <a:rPr sz="1700" spc="15" dirty="0">
                <a:solidFill>
                  <a:srgbClr val="404040"/>
                </a:solidFill>
                <a:latin typeface="Georgia"/>
                <a:cs typeface="Georgia"/>
              </a:rPr>
              <a:t> </a:t>
            </a:r>
            <a:r>
              <a:rPr sz="1700" spc="-5" dirty="0">
                <a:solidFill>
                  <a:srgbClr val="404040"/>
                </a:solidFill>
                <a:latin typeface="Georgia"/>
                <a:cs typeface="Georgia"/>
              </a:rPr>
              <a:t>elements.</a:t>
            </a:r>
            <a:endParaRPr sz="1700">
              <a:latin typeface="Georgia"/>
              <a:cs typeface="Georgia"/>
            </a:endParaRPr>
          </a:p>
          <a:p>
            <a:pPr marL="299085" indent="-287020">
              <a:lnSpc>
                <a:spcPct val="100000"/>
              </a:lnSpc>
              <a:spcBef>
                <a:spcPts val="600"/>
              </a:spcBef>
              <a:buClr>
                <a:srgbClr val="539E39"/>
              </a:buClr>
              <a:buSzPct val="79411"/>
              <a:buFont typeface="Wingdings"/>
              <a:buChar char=""/>
              <a:tabLst>
                <a:tab pos="299085" algn="l"/>
                <a:tab pos="299720" algn="l"/>
              </a:tabLst>
            </a:pPr>
            <a:r>
              <a:rPr sz="1700" dirty="0">
                <a:solidFill>
                  <a:srgbClr val="404040"/>
                </a:solidFill>
                <a:latin typeface="Georgia"/>
                <a:cs typeface="Georgia"/>
              </a:rPr>
              <a:t>HTML</a:t>
            </a:r>
            <a:r>
              <a:rPr sz="1700" spc="-25" dirty="0">
                <a:solidFill>
                  <a:srgbClr val="404040"/>
                </a:solidFill>
                <a:latin typeface="Georgia"/>
                <a:cs typeface="Georgia"/>
              </a:rPr>
              <a:t> </a:t>
            </a:r>
            <a:r>
              <a:rPr sz="1700" spc="-5" dirty="0">
                <a:solidFill>
                  <a:srgbClr val="404040"/>
                </a:solidFill>
                <a:latin typeface="Georgia"/>
                <a:cs typeface="Georgia"/>
              </a:rPr>
              <a:t>elements</a:t>
            </a:r>
            <a:r>
              <a:rPr sz="1700" spc="10" dirty="0">
                <a:solidFill>
                  <a:srgbClr val="404040"/>
                </a:solidFill>
                <a:latin typeface="Georgia"/>
                <a:cs typeface="Georgia"/>
              </a:rPr>
              <a:t> </a:t>
            </a:r>
            <a:r>
              <a:rPr sz="1700" spc="-5" dirty="0">
                <a:solidFill>
                  <a:srgbClr val="404040"/>
                </a:solidFill>
                <a:latin typeface="Georgia"/>
                <a:cs typeface="Georgia"/>
              </a:rPr>
              <a:t>tell</a:t>
            </a:r>
            <a:r>
              <a:rPr sz="1700" spc="15" dirty="0">
                <a:solidFill>
                  <a:srgbClr val="404040"/>
                </a:solidFill>
                <a:latin typeface="Georgia"/>
                <a:cs typeface="Georgia"/>
              </a:rPr>
              <a:t> </a:t>
            </a:r>
            <a:r>
              <a:rPr sz="1700" dirty="0">
                <a:solidFill>
                  <a:srgbClr val="404040"/>
                </a:solidFill>
                <a:latin typeface="Georgia"/>
                <a:cs typeface="Georgia"/>
              </a:rPr>
              <a:t>the</a:t>
            </a:r>
            <a:r>
              <a:rPr sz="1700" spc="-5" dirty="0">
                <a:solidFill>
                  <a:srgbClr val="404040"/>
                </a:solidFill>
                <a:latin typeface="Georgia"/>
                <a:cs typeface="Georgia"/>
              </a:rPr>
              <a:t> browser</a:t>
            </a:r>
            <a:r>
              <a:rPr sz="1700" dirty="0">
                <a:solidFill>
                  <a:srgbClr val="404040"/>
                </a:solidFill>
                <a:latin typeface="Georgia"/>
                <a:cs typeface="Georgia"/>
              </a:rPr>
              <a:t> </a:t>
            </a:r>
            <a:r>
              <a:rPr sz="1700" spc="-5" dirty="0">
                <a:solidFill>
                  <a:srgbClr val="404040"/>
                </a:solidFill>
                <a:latin typeface="Georgia"/>
                <a:cs typeface="Georgia"/>
              </a:rPr>
              <a:t>how</a:t>
            </a:r>
            <a:r>
              <a:rPr sz="1700" spc="10" dirty="0">
                <a:solidFill>
                  <a:srgbClr val="404040"/>
                </a:solidFill>
                <a:latin typeface="Georgia"/>
                <a:cs typeface="Georgia"/>
              </a:rPr>
              <a:t> </a:t>
            </a:r>
            <a:r>
              <a:rPr sz="1700" spc="5" dirty="0">
                <a:solidFill>
                  <a:srgbClr val="404040"/>
                </a:solidFill>
                <a:latin typeface="Georgia"/>
                <a:cs typeface="Georgia"/>
              </a:rPr>
              <a:t>to</a:t>
            </a:r>
            <a:r>
              <a:rPr sz="1700" spc="-30" dirty="0">
                <a:solidFill>
                  <a:srgbClr val="404040"/>
                </a:solidFill>
                <a:latin typeface="Georgia"/>
                <a:cs typeface="Georgia"/>
              </a:rPr>
              <a:t> </a:t>
            </a:r>
            <a:r>
              <a:rPr sz="1700" dirty="0">
                <a:solidFill>
                  <a:srgbClr val="404040"/>
                </a:solidFill>
                <a:latin typeface="Georgia"/>
                <a:cs typeface="Georgia"/>
              </a:rPr>
              <a:t>display the</a:t>
            </a:r>
            <a:r>
              <a:rPr sz="1700" spc="-5" dirty="0">
                <a:solidFill>
                  <a:srgbClr val="404040"/>
                </a:solidFill>
                <a:latin typeface="Georgia"/>
                <a:cs typeface="Georgia"/>
              </a:rPr>
              <a:t> content.</a:t>
            </a:r>
            <a:endParaRPr sz="1700">
              <a:latin typeface="Georgia"/>
              <a:cs typeface="Georgia"/>
            </a:endParaRPr>
          </a:p>
          <a:p>
            <a:pPr marL="299085" indent="-287020">
              <a:lnSpc>
                <a:spcPts val="1835"/>
              </a:lnSpc>
              <a:spcBef>
                <a:spcPts val="575"/>
              </a:spcBef>
              <a:buClr>
                <a:srgbClr val="539E39"/>
              </a:buClr>
              <a:buSzPct val="79411"/>
              <a:buFont typeface="Wingdings"/>
              <a:buChar char=""/>
              <a:tabLst>
                <a:tab pos="299085" algn="l"/>
                <a:tab pos="299720" algn="l"/>
              </a:tabLst>
            </a:pPr>
            <a:r>
              <a:rPr sz="1700" dirty="0">
                <a:solidFill>
                  <a:srgbClr val="404040"/>
                </a:solidFill>
                <a:latin typeface="Georgia"/>
                <a:cs typeface="Georgia"/>
              </a:rPr>
              <a:t>HTML</a:t>
            </a:r>
            <a:r>
              <a:rPr sz="1700" spc="-20" dirty="0">
                <a:solidFill>
                  <a:srgbClr val="404040"/>
                </a:solidFill>
                <a:latin typeface="Georgia"/>
                <a:cs typeface="Georgia"/>
              </a:rPr>
              <a:t> </a:t>
            </a:r>
            <a:r>
              <a:rPr sz="1700" spc="-5" dirty="0">
                <a:solidFill>
                  <a:srgbClr val="404040"/>
                </a:solidFill>
                <a:latin typeface="Georgia"/>
                <a:cs typeface="Georgia"/>
              </a:rPr>
              <a:t>elements</a:t>
            </a:r>
            <a:r>
              <a:rPr sz="1700" spc="10" dirty="0">
                <a:solidFill>
                  <a:srgbClr val="404040"/>
                </a:solidFill>
                <a:latin typeface="Georgia"/>
                <a:cs typeface="Georgia"/>
              </a:rPr>
              <a:t> </a:t>
            </a:r>
            <a:r>
              <a:rPr sz="1700" spc="-5" dirty="0">
                <a:solidFill>
                  <a:srgbClr val="404040"/>
                </a:solidFill>
                <a:latin typeface="Georgia"/>
                <a:cs typeface="Georgia"/>
              </a:rPr>
              <a:t>label</a:t>
            </a:r>
            <a:r>
              <a:rPr sz="1700" spc="15" dirty="0">
                <a:solidFill>
                  <a:srgbClr val="404040"/>
                </a:solidFill>
                <a:latin typeface="Georgia"/>
                <a:cs typeface="Georgia"/>
              </a:rPr>
              <a:t> </a:t>
            </a:r>
            <a:r>
              <a:rPr sz="1700" spc="-5" dirty="0">
                <a:solidFill>
                  <a:srgbClr val="404040"/>
                </a:solidFill>
                <a:latin typeface="Georgia"/>
                <a:cs typeface="Georgia"/>
              </a:rPr>
              <a:t>pieces</a:t>
            </a:r>
            <a:r>
              <a:rPr sz="1700" spc="15" dirty="0">
                <a:solidFill>
                  <a:srgbClr val="404040"/>
                </a:solidFill>
                <a:latin typeface="Georgia"/>
                <a:cs typeface="Georgia"/>
              </a:rPr>
              <a:t> </a:t>
            </a:r>
            <a:r>
              <a:rPr sz="1700" spc="-5" dirty="0">
                <a:solidFill>
                  <a:srgbClr val="404040"/>
                </a:solidFill>
                <a:latin typeface="Georgia"/>
                <a:cs typeface="Georgia"/>
              </a:rPr>
              <a:t>of</a:t>
            </a:r>
            <a:r>
              <a:rPr sz="1700" dirty="0">
                <a:solidFill>
                  <a:srgbClr val="404040"/>
                </a:solidFill>
                <a:latin typeface="Georgia"/>
                <a:cs typeface="Georgia"/>
              </a:rPr>
              <a:t> </a:t>
            </a:r>
            <a:r>
              <a:rPr sz="1700" spc="-5" dirty="0">
                <a:solidFill>
                  <a:srgbClr val="404040"/>
                </a:solidFill>
                <a:latin typeface="Georgia"/>
                <a:cs typeface="Georgia"/>
              </a:rPr>
              <a:t>content</a:t>
            </a:r>
            <a:r>
              <a:rPr sz="1700" spc="20" dirty="0">
                <a:solidFill>
                  <a:srgbClr val="404040"/>
                </a:solidFill>
                <a:latin typeface="Georgia"/>
                <a:cs typeface="Georgia"/>
              </a:rPr>
              <a:t> </a:t>
            </a:r>
            <a:r>
              <a:rPr sz="1700" spc="-5" dirty="0">
                <a:solidFill>
                  <a:srgbClr val="404040"/>
                </a:solidFill>
                <a:latin typeface="Georgia"/>
                <a:cs typeface="Georgia"/>
              </a:rPr>
              <a:t>such</a:t>
            </a:r>
            <a:r>
              <a:rPr sz="1700" spc="-35" dirty="0">
                <a:solidFill>
                  <a:srgbClr val="404040"/>
                </a:solidFill>
                <a:latin typeface="Georgia"/>
                <a:cs typeface="Georgia"/>
              </a:rPr>
              <a:t> </a:t>
            </a:r>
            <a:r>
              <a:rPr sz="1700" dirty="0">
                <a:solidFill>
                  <a:srgbClr val="404040"/>
                </a:solidFill>
                <a:latin typeface="Georgia"/>
                <a:cs typeface="Georgia"/>
              </a:rPr>
              <a:t>as</a:t>
            </a:r>
            <a:r>
              <a:rPr sz="1700" spc="10" dirty="0">
                <a:solidFill>
                  <a:srgbClr val="404040"/>
                </a:solidFill>
                <a:latin typeface="Georgia"/>
                <a:cs typeface="Georgia"/>
              </a:rPr>
              <a:t> </a:t>
            </a:r>
            <a:r>
              <a:rPr sz="1700" spc="-5" dirty="0">
                <a:solidFill>
                  <a:srgbClr val="404040"/>
                </a:solidFill>
                <a:latin typeface="Georgia"/>
                <a:cs typeface="Georgia"/>
              </a:rPr>
              <a:t>“this</a:t>
            </a:r>
            <a:r>
              <a:rPr sz="1700" spc="15" dirty="0">
                <a:solidFill>
                  <a:srgbClr val="404040"/>
                </a:solidFill>
                <a:latin typeface="Georgia"/>
                <a:cs typeface="Georgia"/>
              </a:rPr>
              <a:t> </a:t>
            </a:r>
            <a:r>
              <a:rPr sz="1700" dirty="0">
                <a:solidFill>
                  <a:srgbClr val="404040"/>
                </a:solidFill>
                <a:latin typeface="Georgia"/>
                <a:cs typeface="Georgia"/>
              </a:rPr>
              <a:t>is</a:t>
            </a:r>
            <a:r>
              <a:rPr sz="1700" spc="15" dirty="0">
                <a:solidFill>
                  <a:srgbClr val="404040"/>
                </a:solidFill>
                <a:latin typeface="Georgia"/>
                <a:cs typeface="Georgia"/>
              </a:rPr>
              <a:t> </a:t>
            </a:r>
            <a:r>
              <a:rPr sz="1700" spc="-5" dirty="0">
                <a:solidFill>
                  <a:srgbClr val="404040"/>
                </a:solidFill>
                <a:latin typeface="Georgia"/>
                <a:cs typeface="Georgia"/>
              </a:rPr>
              <a:t>heading” </a:t>
            </a:r>
            <a:r>
              <a:rPr sz="1700" dirty="0">
                <a:solidFill>
                  <a:srgbClr val="404040"/>
                </a:solidFill>
                <a:latin typeface="Georgia"/>
                <a:cs typeface="Georgia"/>
              </a:rPr>
              <a:t>,</a:t>
            </a:r>
            <a:r>
              <a:rPr sz="1700" spc="-5" dirty="0">
                <a:solidFill>
                  <a:srgbClr val="404040"/>
                </a:solidFill>
                <a:latin typeface="Georgia"/>
                <a:cs typeface="Georgia"/>
              </a:rPr>
              <a:t> ”this</a:t>
            </a:r>
            <a:r>
              <a:rPr sz="1700" spc="20" dirty="0">
                <a:solidFill>
                  <a:srgbClr val="404040"/>
                </a:solidFill>
                <a:latin typeface="Georgia"/>
                <a:cs typeface="Georgia"/>
              </a:rPr>
              <a:t> </a:t>
            </a:r>
            <a:r>
              <a:rPr sz="1700" dirty="0">
                <a:solidFill>
                  <a:srgbClr val="404040"/>
                </a:solidFill>
                <a:latin typeface="Georgia"/>
                <a:cs typeface="Georgia"/>
              </a:rPr>
              <a:t>is</a:t>
            </a:r>
            <a:r>
              <a:rPr sz="1700" spc="-15" dirty="0">
                <a:solidFill>
                  <a:srgbClr val="404040"/>
                </a:solidFill>
                <a:latin typeface="Georgia"/>
                <a:cs typeface="Georgia"/>
              </a:rPr>
              <a:t> </a:t>
            </a:r>
            <a:r>
              <a:rPr sz="1700" dirty="0">
                <a:solidFill>
                  <a:srgbClr val="404040"/>
                </a:solidFill>
                <a:latin typeface="Georgia"/>
                <a:cs typeface="Georgia"/>
              </a:rPr>
              <a:t>a</a:t>
            </a:r>
            <a:endParaRPr sz="1700">
              <a:latin typeface="Georgia"/>
              <a:cs typeface="Georgia"/>
            </a:endParaRPr>
          </a:p>
          <a:p>
            <a:pPr marL="299085">
              <a:lnSpc>
                <a:spcPts val="1835"/>
              </a:lnSpc>
            </a:pPr>
            <a:r>
              <a:rPr sz="1700" dirty="0">
                <a:solidFill>
                  <a:srgbClr val="404040"/>
                </a:solidFill>
                <a:latin typeface="Georgia"/>
                <a:cs typeface="Georgia"/>
              </a:rPr>
              <a:t>paragraph”</a:t>
            </a:r>
            <a:r>
              <a:rPr sz="1700" spc="-10" dirty="0">
                <a:solidFill>
                  <a:srgbClr val="404040"/>
                </a:solidFill>
                <a:latin typeface="Georgia"/>
                <a:cs typeface="Georgia"/>
              </a:rPr>
              <a:t> </a:t>
            </a:r>
            <a:r>
              <a:rPr sz="1700" dirty="0">
                <a:solidFill>
                  <a:srgbClr val="404040"/>
                </a:solidFill>
                <a:latin typeface="Georgia"/>
                <a:cs typeface="Georgia"/>
              </a:rPr>
              <a:t>,</a:t>
            </a:r>
            <a:r>
              <a:rPr sz="1700" spc="-10" dirty="0">
                <a:solidFill>
                  <a:srgbClr val="404040"/>
                </a:solidFill>
                <a:latin typeface="Georgia"/>
                <a:cs typeface="Georgia"/>
              </a:rPr>
              <a:t> </a:t>
            </a:r>
            <a:r>
              <a:rPr sz="1700" spc="-5" dirty="0">
                <a:solidFill>
                  <a:srgbClr val="404040"/>
                </a:solidFill>
                <a:latin typeface="Georgia"/>
                <a:cs typeface="Georgia"/>
              </a:rPr>
              <a:t>“this</a:t>
            </a:r>
            <a:r>
              <a:rPr sz="1700" spc="5" dirty="0">
                <a:solidFill>
                  <a:srgbClr val="404040"/>
                </a:solidFill>
                <a:latin typeface="Georgia"/>
                <a:cs typeface="Georgia"/>
              </a:rPr>
              <a:t> </a:t>
            </a:r>
            <a:r>
              <a:rPr sz="1700" dirty="0">
                <a:solidFill>
                  <a:srgbClr val="404040"/>
                </a:solidFill>
                <a:latin typeface="Georgia"/>
                <a:cs typeface="Georgia"/>
              </a:rPr>
              <a:t>is</a:t>
            </a:r>
            <a:r>
              <a:rPr sz="1700" spc="5" dirty="0">
                <a:solidFill>
                  <a:srgbClr val="404040"/>
                </a:solidFill>
                <a:latin typeface="Georgia"/>
                <a:cs typeface="Georgia"/>
              </a:rPr>
              <a:t> </a:t>
            </a:r>
            <a:r>
              <a:rPr sz="1700" dirty="0">
                <a:solidFill>
                  <a:srgbClr val="404040"/>
                </a:solidFill>
                <a:latin typeface="Georgia"/>
                <a:cs typeface="Georgia"/>
              </a:rPr>
              <a:t>a </a:t>
            </a:r>
            <a:r>
              <a:rPr sz="1700" spc="-5" dirty="0">
                <a:solidFill>
                  <a:srgbClr val="404040"/>
                </a:solidFill>
                <a:latin typeface="Georgia"/>
                <a:cs typeface="Georgia"/>
              </a:rPr>
              <a:t>link” </a:t>
            </a:r>
            <a:r>
              <a:rPr sz="1700" dirty="0">
                <a:solidFill>
                  <a:srgbClr val="404040"/>
                </a:solidFill>
                <a:latin typeface="Georgia"/>
                <a:cs typeface="Georgia"/>
              </a:rPr>
              <a:t>,</a:t>
            </a:r>
            <a:r>
              <a:rPr sz="1700" spc="-10" dirty="0">
                <a:solidFill>
                  <a:srgbClr val="404040"/>
                </a:solidFill>
                <a:latin typeface="Georgia"/>
                <a:cs typeface="Georgia"/>
              </a:rPr>
              <a:t> </a:t>
            </a:r>
            <a:r>
              <a:rPr sz="1700" spc="-5" dirty="0">
                <a:solidFill>
                  <a:srgbClr val="404040"/>
                </a:solidFill>
                <a:latin typeface="Georgia"/>
                <a:cs typeface="Georgia"/>
              </a:rPr>
              <a:t>etc.</a:t>
            </a:r>
            <a:endParaRPr sz="1700">
              <a:latin typeface="Georgia"/>
              <a:cs typeface="Georgia"/>
            </a:endParaRPr>
          </a:p>
          <a:p>
            <a:pPr marL="299085" indent="-287020">
              <a:lnSpc>
                <a:spcPct val="100000"/>
              </a:lnSpc>
              <a:spcBef>
                <a:spcPts val="605"/>
              </a:spcBef>
              <a:buClr>
                <a:srgbClr val="539E39"/>
              </a:buClr>
              <a:buSzPct val="79411"/>
              <a:buFont typeface="Wingdings"/>
              <a:buChar char=""/>
              <a:tabLst>
                <a:tab pos="299085" algn="l"/>
                <a:tab pos="299720" algn="l"/>
              </a:tabLst>
            </a:pPr>
            <a:r>
              <a:rPr sz="1700" dirty="0">
                <a:solidFill>
                  <a:srgbClr val="404040"/>
                </a:solidFill>
                <a:latin typeface="Georgia"/>
                <a:cs typeface="Georgia"/>
              </a:rPr>
              <a:t>A</a:t>
            </a:r>
            <a:r>
              <a:rPr sz="1700" spc="-10" dirty="0">
                <a:solidFill>
                  <a:srgbClr val="404040"/>
                </a:solidFill>
                <a:latin typeface="Georgia"/>
                <a:cs typeface="Georgia"/>
              </a:rPr>
              <a:t> </a:t>
            </a:r>
            <a:r>
              <a:rPr sz="1700" dirty="0">
                <a:solidFill>
                  <a:srgbClr val="404040"/>
                </a:solidFill>
                <a:latin typeface="Georgia"/>
                <a:cs typeface="Georgia"/>
              </a:rPr>
              <a:t>simple</a:t>
            </a:r>
            <a:r>
              <a:rPr sz="1700" spc="-45" dirty="0">
                <a:solidFill>
                  <a:srgbClr val="404040"/>
                </a:solidFill>
                <a:latin typeface="Georgia"/>
                <a:cs typeface="Georgia"/>
              </a:rPr>
              <a:t> </a:t>
            </a:r>
            <a:r>
              <a:rPr sz="1700" dirty="0">
                <a:solidFill>
                  <a:srgbClr val="404040"/>
                </a:solidFill>
                <a:latin typeface="Georgia"/>
                <a:cs typeface="Georgia"/>
              </a:rPr>
              <a:t>HTML</a:t>
            </a:r>
            <a:r>
              <a:rPr sz="1700" spc="-40" dirty="0">
                <a:solidFill>
                  <a:srgbClr val="404040"/>
                </a:solidFill>
                <a:latin typeface="Georgia"/>
                <a:cs typeface="Georgia"/>
              </a:rPr>
              <a:t> </a:t>
            </a:r>
            <a:r>
              <a:rPr sz="1700" dirty="0">
                <a:solidFill>
                  <a:srgbClr val="404040"/>
                </a:solidFill>
                <a:latin typeface="Georgia"/>
                <a:cs typeface="Georgia"/>
              </a:rPr>
              <a:t>Document:-</a:t>
            </a:r>
            <a:endParaRPr sz="1700">
              <a:latin typeface="Georgia"/>
              <a:cs typeface="Georgia"/>
            </a:endParaRPr>
          </a:p>
          <a:p>
            <a:pPr marL="326390">
              <a:lnSpc>
                <a:spcPct val="100000"/>
              </a:lnSpc>
              <a:spcBef>
                <a:spcPts val="900"/>
              </a:spcBef>
            </a:pPr>
            <a:r>
              <a:rPr sz="1400" b="1" spc="-5" dirty="0">
                <a:solidFill>
                  <a:srgbClr val="404040"/>
                </a:solidFill>
                <a:latin typeface="Consolas"/>
                <a:cs typeface="Consolas"/>
              </a:rPr>
              <a:t>&lt;!DOCTYPE</a:t>
            </a:r>
            <a:r>
              <a:rPr sz="1400" b="1" spc="20" dirty="0">
                <a:solidFill>
                  <a:srgbClr val="404040"/>
                </a:solidFill>
                <a:latin typeface="Consolas"/>
                <a:cs typeface="Consolas"/>
              </a:rPr>
              <a:t> </a:t>
            </a:r>
            <a:r>
              <a:rPr sz="1400" b="1" spc="-5" dirty="0">
                <a:solidFill>
                  <a:srgbClr val="404040"/>
                </a:solidFill>
                <a:latin typeface="Consolas"/>
                <a:cs typeface="Consolas"/>
              </a:rPr>
              <a:t>html&gt;</a:t>
            </a:r>
            <a:endParaRPr sz="1400">
              <a:latin typeface="Consolas"/>
              <a:cs typeface="Consolas"/>
            </a:endParaRPr>
          </a:p>
          <a:p>
            <a:pPr marL="402590">
              <a:lnSpc>
                <a:spcPct val="100000"/>
              </a:lnSpc>
              <a:spcBef>
                <a:spcPts val="720"/>
              </a:spcBef>
            </a:pPr>
            <a:r>
              <a:rPr sz="1400" b="1" dirty="0">
                <a:solidFill>
                  <a:srgbClr val="404040"/>
                </a:solidFill>
                <a:latin typeface="Consolas"/>
                <a:cs typeface="Consolas"/>
              </a:rPr>
              <a:t>&lt;html&gt;</a:t>
            </a:r>
            <a:endParaRPr sz="1400">
              <a:latin typeface="Consolas"/>
              <a:cs typeface="Consolas"/>
            </a:endParaRPr>
          </a:p>
          <a:p>
            <a:pPr marL="469900">
              <a:lnSpc>
                <a:spcPct val="100000"/>
              </a:lnSpc>
              <a:spcBef>
                <a:spcPts val="650"/>
              </a:spcBef>
            </a:pPr>
            <a:r>
              <a:rPr sz="1400" b="1" spc="-5" dirty="0">
                <a:solidFill>
                  <a:srgbClr val="404040"/>
                </a:solidFill>
                <a:latin typeface="Consolas"/>
                <a:cs typeface="Consolas"/>
              </a:rPr>
              <a:t>&lt;head&gt;</a:t>
            </a:r>
            <a:endParaRPr sz="1400">
              <a:latin typeface="Consolas"/>
              <a:cs typeface="Consolas"/>
            </a:endParaRPr>
          </a:p>
          <a:p>
            <a:pPr marL="927100">
              <a:lnSpc>
                <a:spcPct val="100000"/>
              </a:lnSpc>
              <a:spcBef>
                <a:spcPts val="675"/>
              </a:spcBef>
            </a:pPr>
            <a:r>
              <a:rPr sz="1400" b="1" dirty="0">
                <a:solidFill>
                  <a:srgbClr val="404040"/>
                </a:solidFill>
                <a:latin typeface="Consolas"/>
                <a:cs typeface="Consolas"/>
              </a:rPr>
              <a:t>&lt;title&gt;WEB DEVELOPMENT&lt;/title&gt;</a:t>
            </a:r>
            <a:endParaRPr sz="1400">
              <a:latin typeface="Consolas"/>
              <a:cs typeface="Consolas"/>
            </a:endParaRPr>
          </a:p>
          <a:p>
            <a:pPr marL="469900">
              <a:lnSpc>
                <a:spcPct val="100000"/>
              </a:lnSpc>
              <a:spcBef>
                <a:spcPts val="670"/>
              </a:spcBef>
            </a:pPr>
            <a:r>
              <a:rPr sz="1400" b="1" spc="-5" dirty="0">
                <a:solidFill>
                  <a:srgbClr val="404040"/>
                </a:solidFill>
                <a:latin typeface="Consolas"/>
                <a:cs typeface="Consolas"/>
              </a:rPr>
              <a:t>&lt;/head&gt;</a:t>
            </a:r>
            <a:endParaRPr sz="1400">
              <a:latin typeface="Consolas"/>
              <a:cs typeface="Consolas"/>
            </a:endParaRPr>
          </a:p>
          <a:p>
            <a:pPr marL="469900">
              <a:lnSpc>
                <a:spcPct val="100000"/>
              </a:lnSpc>
              <a:spcBef>
                <a:spcPts val="650"/>
              </a:spcBef>
            </a:pPr>
            <a:r>
              <a:rPr sz="1400" b="1" spc="-5" dirty="0">
                <a:solidFill>
                  <a:srgbClr val="404040"/>
                </a:solidFill>
                <a:latin typeface="Consolas"/>
                <a:cs typeface="Consolas"/>
              </a:rPr>
              <a:t>&lt;body&gt;</a:t>
            </a:r>
            <a:endParaRPr sz="1400">
              <a:latin typeface="Consolas"/>
              <a:cs typeface="Consolas"/>
            </a:endParaRPr>
          </a:p>
          <a:p>
            <a:pPr marL="927100">
              <a:lnSpc>
                <a:spcPct val="100000"/>
              </a:lnSpc>
              <a:spcBef>
                <a:spcPts val="675"/>
              </a:spcBef>
            </a:pPr>
            <a:r>
              <a:rPr sz="1400" b="1" dirty="0">
                <a:solidFill>
                  <a:srgbClr val="404040"/>
                </a:solidFill>
                <a:latin typeface="Consolas"/>
                <a:cs typeface="Consolas"/>
              </a:rPr>
              <a:t>&lt;h1&gt;Heading&lt;/h1&gt;</a:t>
            </a:r>
            <a:endParaRPr sz="1400">
              <a:latin typeface="Consolas"/>
              <a:cs typeface="Consolas"/>
            </a:endParaRPr>
          </a:p>
          <a:p>
            <a:pPr marL="927100">
              <a:lnSpc>
                <a:spcPct val="100000"/>
              </a:lnSpc>
              <a:spcBef>
                <a:spcPts val="670"/>
              </a:spcBef>
            </a:pPr>
            <a:r>
              <a:rPr sz="1400" b="1" dirty="0">
                <a:solidFill>
                  <a:srgbClr val="404040"/>
                </a:solidFill>
                <a:latin typeface="Consolas"/>
                <a:cs typeface="Consolas"/>
              </a:rPr>
              <a:t>&lt;p&gt;Paragraph&lt;/p&gt;</a:t>
            </a:r>
            <a:endParaRPr sz="1400">
              <a:latin typeface="Consolas"/>
              <a:cs typeface="Consolas"/>
            </a:endParaRPr>
          </a:p>
          <a:p>
            <a:pPr marL="469900">
              <a:lnSpc>
                <a:spcPct val="100000"/>
              </a:lnSpc>
              <a:spcBef>
                <a:spcPts val="650"/>
              </a:spcBef>
            </a:pPr>
            <a:r>
              <a:rPr sz="1400" b="1" spc="-5" dirty="0">
                <a:solidFill>
                  <a:srgbClr val="404040"/>
                </a:solidFill>
                <a:latin typeface="Consolas"/>
                <a:cs typeface="Consolas"/>
              </a:rPr>
              <a:t>&lt;/body&gt;</a:t>
            </a:r>
            <a:endParaRPr sz="1400">
              <a:latin typeface="Consolas"/>
              <a:cs typeface="Consolas"/>
            </a:endParaRPr>
          </a:p>
          <a:p>
            <a:pPr marL="405765">
              <a:lnSpc>
                <a:spcPct val="100000"/>
              </a:lnSpc>
              <a:spcBef>
                <a:spcPts val="675"/>
              </a:spcBef>
            </a:pPr>
            <a:r>
              <a:rPr sz="1400" b="1" spc="-5" dirty="0">
                <a:solidFill>
                  <a:srgbClr val="404040"/>
                </a:solidFill>
                <a:latin typeface="Consolas"/>
                <a:cs typeface="Consolas"/>
              </a:rPr>
              <a:t>&lt;/html&gt;</a:t>
            </a:r>
            <a:endParaRPr sz="1400">
              <a:latin typeface="Consolas"/>
              <a:cs typeface="Consolas"/>
            </a:endParaRPr>
          </a:p>
        </p:txBody>
      </p:sp>
      <p:pic>
        <p:nvPicPr>
          <p:cNvPr id="4" name="object 4"/>
          <p:cNvPicPr/>
          <p:nvPr/>
        </p:nvPicPr>
        <p:blipFill>
          <a:blip r:embed="rId2" cstate="print"/>
          <a:stretch>
            <a:fillRect/>
          </a:stretch>
        </p:blipFill>
        <p:spPr>
          <a:xfrm>
            <a:off x="9451847" y="283463"/>
            <a:ext cx="2625598" cy="2954908"/>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91641" y="267157"/>
            <a:ext cx="1011555" cy="695325"/>
          </a:xfrm>
          <a:prstGeom prst="rect">
            <a:avLst/>
          </a:prstGeom>
        </p:spPr>
        <p:txBody>
          <a:bodyPr vert="horz" wrap="square" lIns="0" tIns="12065" rIns="0" bIns="0" rtlCol="0">
            <a:spAutoFit/>
          </a:bodyPr>
          <a:lstStyle/>
          <a:p>
            <a:pPr marL="12700">
              <a:lnSpc>
                <a:spcPct val="100000"/>
              </a:lnSpc>
              <a:spcBef>
                <a:spcPts val="95"/>
              </a:spcBef>
            </a:pPr>
            <a:r>
              <a:rPr sz="4400" dirty="0">
                <a:solidFill>
                  <a:srgbClr val="539E39"/>
                </a:solidFill>
              </a:rPr>
              <a:t>C</a:t>
            </a:r>
            <a:r>
              <a:rPr sz="4400" spc="-10" dirty="0">
                <a:solidFill>
                  <a:srgbClr val="539E39"/>
                </a:solidFill>
              </a:rPr>
              <a:t>SS</a:t>
            </a:r>
            <a:endParaRPr sz="4400"/>
          </a:p>
        </p:txBody>
      </p:sp>
      <p:sp>
        <p:nvSpPr>
          <p:cNvPr id="3" name="object 3"/>
          <p:cNvSpPr txBox="1"/>
          <p:nvPr/>
        </p:nvSpPr>
        <p:spPr>
          <a:xfrm>
            <a:off x="271373" y="1285583"/>
            <a:ext cx="8896985" cy="4605020"/>
          </a:xfrm>
          <a:prstGeom prst="rect">
            <a:avLst/>
          </a:prstGeom>
        </p:spPr>
        <p:txBody>
          <a:bodyPr vert="horz" wrap="square" lIns="0" tIns="137160" rIns="0" bIns="0" rtlCol="0">
            <a:spAutoFit/>
          </a:bodyPr>
          <a:lstStyle/>
          <a:p>
            <a:pPr marL="299085" indent="-287020">
              <a:lnSpc>
                <a:spcPct val="100000"/>
              </a:lnSpc>
              <a:spcBef>
                <a:spcPts val="1080"/>
              </a:spcBef>
              <a:buClr>
                <a:srgbClr val="539E39"/>
              </a:buClr>
              <a:buSzPct val="80555"/>
              <a:buFont typeface="Wingdings"/>
              <a:buChar char=""/>
              <a:tabLst>
                <a:tab pos="299085" algn="l"/>
                <a:tab pos="299720" algn="l"/>
              </a:tabLst>
            </a:pPr>
            <a:r>
              <a:rPr sz="1800" spc="-5" dirty="0">
                <a:solidFill>
                  <a:srgbClr val="404040"/>
                </a:solidFill>
                <a:latin typeface="Georgia"/>
                <a:cs typeface="Georgia"/>
              </a:rPr>
              <a:t>CSS</a:t>
            </a:r>
            <a:r>
              <a:rPr sz="1800" dirty="0">
                <a:solidFill>
                  <a:srgbClr val="404040"/>
                </a:solidFill>
                <a:latin typeface="Georgia"/>
                <a:cs typeface="Georgia"/>
              </a:rPr>
              <a:t> </a:t>
            </a:r>
            <a:r>
              <a:rPr sz="1800" spc="-5" dirty="0">
                <a:solidFill>
                  <a:srgbClr val="404040"/>
                </a:solidFill>
                <a:latin typeface="Georgia"/>
                <a:cs typeface="Georgia"/>
              </a:rPr>
              <a:t>stands</a:t>
            </a:r>
            <a:r>
              <a:rPr sz="1800" spc="-10" dirty="0">
                <a:solidFill>
                  <a:srgbClr val="404040"/>
                </a:solidFill>
                <a:latin typeface="Georgia"/>
                <a:cs typeface="Georgia"/>
              </a:rPr>
              <a:t> for</a:t>
            </a:r>
            <a:r>
              <a:rPr sz="1800" spc="5" dirty="0">
                <a:solidFill>
                  <a:srgbClr val="404040"/>
                </a:solidFill>
                <a:latin typeface="Georgia"/>
                <a:cs typeface="Georgia"/>
              </a:rPr>
              <a:t> </a:t>
            </a:r>
            <a:r>
              <a:rPr sz="1800" spc="-5" dirty="0">
                <a:solidFill>
                  <a:srgbClr val="404040"/>
                </a:solidFill>
                <a:latin typeface="Georgia"/>
                <a:cs typeface="Georgia"/>
              </a:rPr>
              <a:t>Cascading Style Sheets.</a:t>
            </a:r>
            <a:endParaRPr sz="1800">
              <a:latin typeface="Georgia"/>
              <a:cs typeface="Georgia"/>
            </a:endParaRPr>
          </a:p>
          <a:p>
            <a:pPr marL="299085" indent="-287020">
              <a:lnSpc>
                <a:spcPct val="100000"/>
              </a:lnSpc>
              <a:spcBef>
                <a:spcPts val="985"/>
              </a:spcBef>
              <a:buClr>
                <a:srgbClr val="539E39"/>
              </a:buClr>
              <a:buSzPct val="80555"/>
              <a:buFont typeface="Wingdings"/>
              <a:buChar char=""/>
              <a:tabLst>
                <a:tab pos="299085" algn="l"/>
                <a:tab pos="299720" algn="l"/>
              </a:tabLst>
            </a:pPr>
            <a:r>
              <a:rPr sz="1800" spc="-5" dirty="0">
                <a:solidFill>
                  <a:srgbClr val="404040"/>
                </a:solidFill>
                <a:latin typeface="Georgia"/>
                <a:cs typeface="Georgia"/>
              </a:rPr>
              <a:t>CSS</a:t>
            </a:r>
            <a:r>
              <a:rPr sz="1800" spc="15" dirty="0">
                <a:solidFill>
                  <a:srgbClr val="404040"/>
                </a:solidFill>
                <a:latin typeface="Georgia"/>
                <a:cs typeface="Georgia"/>
              </a:rPr>
              <a:t> </a:t>
            </a:r>
            <a:r>
              <a:rPr sz="1800" spc="-5" dirty="0">
                <a:solidFill>
                  <a:srgbClr val="404040"/>
                </a:solidFill>
                <a:latin typeface="Georgia"/>
                <a:cs typeface="Georgia"/>
              </a:rPr>
              <a:t>describes</a:t>
            </a:r>
            <a:r>
              <a:rPr sz="1800" spc="5" dirty="0">
                <a:solidFill>
                  <a:srgbClr val="404040"/>
                </a:solidFill>
                <a:latin typeface="Georgia"/>
                <a:cs typeface="Georgia"/>
              </a:rPr>
              <a:t> </a:t>
            </a:r>
            <a:r>
              <a:rPr sz="1800" spc="-5" dirty="0">
                <a:solidFill>
                  <a:srgbClr val="404040"/>
                </a:solidFill>
                <a:latin typeface="Georgia"/>
                <a:cs typeface="Georgia"/>
              </a:rPr>
              <a:t>how</a:t>
            </a:r>
            <a:r>
              <a:rPr sz="1800" spc="10" dirty="0">
                <a:solidFill>
                  <a:srgbClr val="404040"/>
                </a:solidFill>
                <a:latin typeface="Georgia"/>
                <a:cs typeface="Georgia"/>
              </a:rPr>
              <a:t> </a:t>
            </a:r>
            <a:r>
              <a:rPr sz="1800" spc="-5" dirty="0">
                <a:solidFill>
                  <a:srgbClr val="404040"/>
                </a:solidFill>
                <a:latin typeface="Georgia"/>
                <a:cs typeface="Georgia"/>
              </a:rPr>
              <a:t>HTML</a:t>
            </a:r>
            <a:r>
              <a:rPr sz="1800" spc="15" dirty="0">
                <a:solidFill>
                  <a:srgbClr val="404040"/>
                </a:solidFill>
                <a:latin typeface="Georgia"/>
                <a:cs typeface="Georgia"/>
              </a:rPr>
              <a:t> </a:t>
            </a:r>
            <a:r>
              <a:rPr sz="1800" spc="-10" dirty="0">
                <a:solidFill>
                  <a:srgbClr val="404040"/>
                </a:solidFill>
                <a:latin typeface="Georgia"/>
                <a:cs typeface="Georgia"/>
              </a:rPr>
              <a:t>elements</a:t>
            </a:r>
            <a:r>
              <a:rPr sz="1800" spc="30" dirty="0">
                <a:solidFill>
                  <a:srgbClr val="404040"/>
                </a:solidFill>
                <a:latin typeface="Georgia"/>
                <a:cs typeface="Georgia"/>
              </a:rPr>
              <a:t> </a:t>
            </a:r>
            <a:r>
              <a:rPr sz="1800" dirty="0">
                <a:solidFill>
                  <a:srgbClr val="404040"/>
                </a:solidFill>
                <a:latin typeface="Georgia"/>
                <a:cs typeface="Georgia"/>
              </a:rPr>
              <a:t>are</a:t>
            </a:r>
            <a:r>
              <a:rPr sz="1800" spc="15" dirty="0">
                <a:solidFill>
                  <a:srgbClr val="404040"/>
                </a:solidFill>
                <a:latin typeface="Georgia"/>
                <a:cs typeface="Georgia"/>
              </a:rPr>
              <a:t> </a:t>
            </a:r>
            <a:r>
              <a:rPr sz="1800" spc="-5" dirty="0">
                <a:solidFill>
                  <a:srgbClr val="404040"/>
                </a:solidFill>
                <a:latin typeface="Georgia"/>
                <a:cs typeface="Georgia"/>
              </a:rPr>
              <a:t>to</a:t>
            </a:r>
            <a:r>
              <a:rPr sz="1800" spc="10" dirty="0">
                <a:solidFill>
                  <a:srgbClr val="404040"/>
                </a:solidFill>
                <a:latin typeface="Georgia"/>
                <a:cs typeface="Georgia"/>
              </a:rPr>
              <a:t> </a:t>
            </a:r>
            <a:r>
              <a:rPr sz="1800" spc="-5" dirty="0">
                <a:solidFill>
                  <a:srgbClr val="404040"/>
                </a:solidFill>
                <a:latin typeface="Georgia"/>
                <a:cs typeface="Georgia"/>
              </a:rPr>
              <a:t>be displayed</a:t>
            </a:r>
            <a:r>
              <a:rPr sz="1800" spc="45" dirty="0">
                <a:solidFill>
                  <a:srgbClr val="404040"/>
                </a:solidFill>
                <a:latin typeface="Georgia"/>
                <a:cs typeface="Georgia"/>
              </a:rPr>
              <a:t> </a:t>
            </a:r>
            <a:r>
              <a:rPr sz="1800" spc="-10" dirty="0">
                <a:solidFill>
                  <a:srgbClr val="404040"/>
                </a:solidFill>
                <a:latin typeface="Georgia"/>
                <a:cs typeface="Georgia"/>
              </a:rPr>
              <a:t>on</a:t>
            </a:r>
            <a:r>
              <a:rPr sz="1800" spc="10" dirty="0">
                <a:solidFill>
                  <a:srgbClr val="404040"/>
                </a:solidFill>
                <a:latin typeface="Georgia"/>
                <a:cs typeface="Georgia"/>
              </a:rPr>
              <a:t> </a:t>
            </a:r>
            <a:r>
              <a:rPr sz="1800" spc="-10" dirty="0">
                <a:solidFill>
                  <a:srgbClr val="404040"/>
                </a:solidFill>
                <a:latin typeface="Georgia"/>
                <a:cs typeface="Georgia"/>
              </a:rPr>
              <a:t>screen,</a:t>
            </a:r>
            <a:r>
              <a:rPr sz="1800" spc="40" dirty="0">
                <a:solidFill>
                  <a:srgbClr val="404040"/>
                </a:solidFill>
                <a:latin typeface="Georgia"/>
                <a:cs typeface="Georgia"/>
              </a:rPr>
              <a:t> </a:t>
            </a:r>
            <a:r>
              <a:rPr sz="1800" spc="-5" dirty="0">
                <a:solidFill>
                  <a:srgbClr val="404040"/>
                </a:solidFill>
                <a:latin typeface="Georgia"/>
                <a:cs typeface="Georgia"/>
              </a:rPr>
              <a:t>paper,</a:t>
            </a:r>
            <a:r>
              <a:rPr sz="1800" spc="5" dirty="0">
                <a:solidFill>
                  <a:srgbClr val="404040"/>
                </a:solidFill>
                <a:latin typeface="Georgia"/>
                <a:cs typeface="Georgia"/>
              </a:rPr>
              <a:t> </a:t>
            </a:r>
            <a:r>
              <a:rPr sz="1800" spc="-10" dirty="0">
                <a:solidFill>
                  <a:srgbClr val="404040"/>
                </a:solidFill>
                <a:latin typeface="Georgia"/>
                <a:cs typeface="Georgia"/>
              </a:rPr>
              <a:t>or</a:t>
            </a:r>
            <a:r>
              <a:rPr sz="1800" spc="25" dirty="0">
                <a:solidFill>
                  <a:srgbClr val="404040"/>
                </a:solidFill>
                <a:latin typeface="Georgia"/>
                <a:cs typeface="Georgia"/>
              </a:rPr>
              <a:t> </a:t>
            </a:r>
            <a:r>
              <a:rPr sz="1800" dirty="0">
                <a:solidFill>
                  <a:srgbClr val="404040"/>
                </a:solidFill>
                <a:latin typeface="Georgia"/>
                <a:cs typeface="Georgia"/>
              </a:rPr>
              <a:t>in</a:t>
            </a:r>
            <a:r>
              <a:rPr sz="1800" spc="-5" dirty="0">
                <a:solidFill>
                  <a:srgbClr val="404040"/>
                </a:solidFill>
                <a:latin typeface="Georgia"/>
                <a:cs typeface="Georgia"/>
              </a:rPr>
              <a:t> other</a:t>
            </a:r>
            <a:endParaRPr sz="1800">
              <a:latin typeface="Georgia"/>
              <a:cs typeface="Georgia"/>
            </a:endParaRPr>
          </a:p>
          <a:p>
            <a:pPr marL="299085">
              <a:lnSpc>
                <a:spcPct val="100000"/>
              </a:lnSpc>
            </a:pPr>
            <a:r>
              <a:rPr sz="1800" spc="-5" dirty="0">
                <a:solidFill>
                  <a:srgbClr val="404040"/>
                </a:solidFill>
                <a:latin typeface="Georgia"/>
                <a:cs typeface="Georgia"/>
              </a:rPr>
              <a:t>media.</a:t>
            </a:r>
            <a:endParaRPr sz="1800">
              <a:latin typeface="Georgia"/>
              <a:cs typeface="Georgia"/>
            </a:endParaRPr>
          </a:p>
          <a:p>
            <a:pPr marL="299085" marR="687070" indent="-287020">
              <a:lnSpc>
                <a:spcPct val="100000"/>
              </a:lnSpc>
              <a:spcBef>
                <a:spcPts val="1010"/>
              </a:spcBef>
              <a:buClr>
                <a:srgbClr val="539E39"/>
              </a:buClr>
              <a:buSzPct val="80555"/>
              <a:buFont typeface="Wingdings"/>
              <a:buChar char=""/>
              <a:tabLst>
                <a:tab pos="299085" algn="l"/>
                <a:tab pos="299720" algn="l"/>
              </a:tabLst>
            </a:pPr>
            <a:r>
              <a:rPr sz="1800" spc="-5" dirty="0">
                <a:solidFill>
                  <a:srgbClr val="404040"/>
                </a:solidFill>
                <a:latin typeface="Georgia"/>
                <a:cs typeface="Georgia"/>
              </a:rPr>
              <a:t>CSS</a:t>
            </a:r>
            <a:r>
              <a:rPr sz="1800" spc="15" dirty="0">
                <a:solidFill>
                  <a:srgbClr val="404040"/>
                </a:solidFill>
                <a:latin typeface="Georgia"/>
                <a:cs typeface="Georgia"/>
              </a:rPr>
              <a:t> </a:t>
            </a:r>
            <a:r>
              <a:rPr sz="1800" dirty="0">
                <a:solidFill>
                  <a:srgbClr val="404040"/>
                </a:solidFill>
                <a:latin typeface="Georgia"/>
                <a:cs typeface="Georgia"/>
              </a:rPr>
              <a:t>is</a:t>
            </a:r>
            <a:r>
              <a:rPr sz="1800" spc="-5" dirty="0">
                <a:solidFill>
                  <a:srgbClr val="404040"/>
                </a:solidFill>
                <a:latin typeface="Georgia"/>
                <a:cs typeface="Georgia"/>
              </a:rPr>
              <a:t> </a:t>
            </a:r>
            <a:r>
              <a:rPr sz="1800" spc="-10" dirty="0">
                <a:solidFill>
                  <a:srgbClr val="404040"/>
                </a:solidFill>
                <a:latin typeface="Georgia"/>
                <a:cs typeface="Georgia"/>
              </a:rPr>
              <a:t>used</a:t>
            </a:r>
            <a:r>
              <a:rPr sz="1800" spc="20" dirty="0">
                <a:solidFill>
                  <a:srgbClr val="404040"/>
                </a:solidFill>
                <a:latin typeface="Georgia"/>
                <a:cs typeface="Georgia"/>
              </a:rPr>
              <a:t> </a:t>
            </a:r>
            <a:r>
              <a:rPr sz="1800" spc="-5" dirty="0">
                <a:solidFill>
                  <a:srgbClr val="404040"/>
                </a:solidFill>
                <a:latin typeface="Georgia"/>
                <a:cs typeface="Georgia"/>
              </a:rPr>
              <a:t>to</a:t>
            </a:r>
            <a:r>
              <a:rPr sz="1800" spc="10" dirty="0">
                <a:solidFill>
                  <a:srgbClr val="404040"/>
                </a:solidFill>
                <a:latin typeface="Georgia"/>
                <a:cs typeface="Georgia"/>
              </a:rPr>
              <a:t> </a:t>
            </a:r>
            <a:r>
              <a:rPr sz="1800" spc="-10" dirty="0">
                <a:solidFill>
                  <a:srgbClr val="404040"/>
                </a:solidFill>
                <a:latin typeface="Georgia"/>
                <a:cs typeface="Georgia"/>
              </a:rPr>
              <a:t>define</a:t>
            </a:r>
            <a:r>
              <a:rPr sz="1800" spc="40" dirty="0">
                <a:solidFill>
                  <a:srgbClr val="404040"/>
                </a:solidFill>
                <a:latin typeface="Georgia"/>
                <a:cs typeface="Georgia"/>
              </a:rPr>
              <a:t> </a:t>
            </a:r>
            <a:r>
              <a:rPr sz="1800" spc="-10" dirty="0">
                <a:solidFill>
                  <a:srgbClr val="404040"/>
                </a:solidFill>
                <a:latin typeface="Georgia"/>
                <a:cs typeface="Georgia"/>
              </a:rPr>
              <a:t>styles</a:t>
            </a:r>
            <a:r>
              <a:rPr sz="1800" spc="40" dirty="0">
                <a:solidFill>
                  <a:srgbClr val="404040"/>
                </a:solidFill>
                <a:latin typeface="Georgia"/>
                <a:cs typeface="Georgia"/>
              </a:rPr>
              <a:t> </a:t>
            </a:r>
            <a:r>
              <a:rPr sz="1800" spc="-10" dirty="0">
                <a:solidFill>
                  <a:srgbClr val="404040"/>
                </a:solidFill>
                <a:latin typeface="Georgia"/>
                <a:cs typeface="Georgia"/>
              </a:rPr>
              <a:t>for</a:t>
            </a:r>
            <a:r>
              <a:rPr sz="1800" spc="20" dirty="0">
                <a:solidFill>
                  <a:srgbClr val="404040"/>
                </a:solidFill>
                <a:latin typeface="Georgia"/>
                <a:cs typeface="Georgia"/>
              </a:rPr>
              <a:t> </a:t>
            </a:r>
            <a:r>
              <a:rPr sz="1800" spc="-10" dirty="0">
                <a:solidFill>
                  <a:srgbClr val="404040"/>
                </a:solidFill>
                <a:latin typeface="Georgia"/>
                <a:cs typeface="Georgia"/>
              </a:rPr>
              <a:t>our</a:t>
            </a:r>
            <a:r>
              <a:rPr sz="1800" spc="25" dirty="0">
                <a:solidFill>
                  <a:srgbClr val="404040"/>
                </a:solidFill>
                <a:latin typeface="Georgia"/>
                <a:cs typeface="Georgia"/>
              </a:rPr>
              <a:t> </a:t>
            </a:r>
            <a:r>
              <a:rPr sz="1800" spc="-10" dirty="0">
                <a:solidFill>
                  <a:srgbClr val="404040"/>
                </a:solidFill>
                <a:latin typeface="Georgia"/>
                <a:cs typeface="Georgia"/>
              </a:rPr>
              <a:t>web</a:t>
            </a:r>
            <a:r>
              <a:rPr sz="1800" spc="20" dirty="0">
                <a:solidFill>
                  <a:srgbClr val="404040"/>
                </a:solidFill>
                <a:latin typeface="Georgia"/>
                <a:cs typeface="Georgia"/>
              </a:rPr>
              <a:t> </a:t>
            </a:r>
            <a:r>
              <a:rPr sz="1800" spc="-5" dirty="0">
                <a:solidFill>
                  <a:srgbClr val="404040"/>
                </a:solidFill>
                <a:latin typeface="Georgia"/>
                <a:cs typeface="Georgia"/>
              </a:rPr>
              <a:t>pages,</a:t>
            </a:r>
            <a:r>
              <a:rPr sz="1800" spc="10" dirty="0">
                <a:solidFill>
                  <a:srgbClr val="404040"/>
                </a:solidFill>
                <a:latin typeface="Georgia"/>
                <a:cs typeface="Georgia"/>
              </a:rPr>
              <a:t> </a:t>
            </a:r>
            <a:r>
              <a:rPr sz="1800" spc="-10" dirty="0">
                <a:solidFill>
                  <a:srgbClr val="404040"/>
                </a:solidFill>
                <a:latin typeface="Georgia"/>
                <a:cs typeface="Georgia"/>
              </a:rPr>
              <a:t>including</a:t>
            </a:r>
            <a:r>
              <a:rPr sz="1800" spc="15" dirty="0">
                <a:solidFill>
                  <a:srgbClr val="404040"/>
                </a:solidFill>
                <a:latin typeface="Georgia"/>
                <a:cs typeface="Georgia"/>
              </a:rPr>
              <a:t> </a:t>
            </a:r>
            <a:r>
              <a:rPr sz="1800" dirty="0">
                <a:solidFill>
                  <a:srgbClr val="404040"/>
                </a:solidFill>
                <a:latin typeface="Georgia"/>
                <a:cs typeface="Georgia"/>
              </a:rPr>
              <a:t>the</a:t>
            </a:r>
            <a:r>
              <a:rPr sz="1800" spc="15" dirty="0">
                <a:solidFill>
                  <a:srgbClr val="404040"/>
                </a:solidFill>
                <a:latin typeface="Georgia"/>
                <a:cs typeface="Georgia"/>
              </a:rPr>
              <a:t> </a:t>
            </a:r>
            <a:r>
              <a:rPr sz="1800" spc="-10" dirty="0">
                <a:solidFill>
                  <a:srgbClr val="404040"/>
                </a:solidFill>
                <a:latin typeface="Georgia"/>
                <a:cs typeface="Georgia"/>
              </a:rPr>
              <a:t>design,</a:t>
            </a:r>
            <a:r>
              <a:rPr sz="1800" spc="10" dirty="0">
                <a:solidFill>
                  <a:srgbClr val="404040"/>
                </a:solidFill>
                <a:latin typeface="Georgia"/>
                <a:cs typeface="Georgia"/>
              </a:rPr>
              <a:t> </a:t>
            </a:r>
            <a:r>
              <a:rPr sz="1800" spc="-5" dirty="0">
                <a:solidFill>
                  <a:srgbClr val="404040"/>
                </a:solidFill>
                <a:latin typeface="Georgia"/>
                <a:cs typeface="Georgia"/>
              </a:rPr>
              <a:t>layout</a:t>
            </a:r>
            <a:r>
              <a:rPr sz="1800" spc="45" dirty="0">
                <a:solidFill>
                  <a:srgbClr val="404040"/>
                </a:solidFill>
                <a:latin typeface="Georgia"/>
                <a:cs typeface="Georgia"/>
              </a:rPr>
              <a:t> </a:t>
            </a:r>
            <a:r>
              <a:rPr sz="1800" dirty="0">
                <a:solidFill>
                  <a:srgbClr val="404040"/>
                </a:solidFill>
                <a:latin typeface="Georgia"/>
                <a:cs typeface="Georgia"/>
              </a:rPr>
              <a:t>and </a:t>
            </a:r>
            <a:r>
              <a:rPr sz="1800" spc="-420" dirty="0">
                <a:solidFill>
                  <a:srgbClr val="404040"/>
                </a:solidFill>
                <a:latin typeface="Georgia"/>
                <a:cs typeface="Georgia"/>
              </a:rPr>
              <a:t> </a:t>
            </a:r>
            <a:r>
              <a:rPr sz="1800" spc="-5" dirty="0">
                <a:solidFill>
                  <a:srgbClr val="404040"/>
                </a:solidFill>
                <a:latin typeface="Georgia"/>
                <a:cs typeface="Georgia"/>
              </a:rPr>
              <a:t>variations</a:t>
            </a:r>
            <a:r>
              <a:rPr sz="1800" spc="10" dirty="0">
                <a:solidFill>
                  <a:srgbClr val="404040"/>
                </a:solidFill>
                <a:latin typeface="Georgia"/>
                <a:cs typeface="Georgia"/>
              </a:rPr>
              <a:t> </a:t>
            </a:r>
            <a:r>
              <a:rPr sz="1800" dirty="0">
                <a:solidFill>
                  <a:srgbClr val="404040"/>
                </a:solidFill>
                <a:latin typeface="Georgia"/>
                <a:cs typeface="Georgia"/>
              </a:rPr>
              <a:t>in</a:t>
            </a:r>
            <a:r>
              <a:rPr sz="1800" spc="10" dirty="0">
                <a:solidFill>
                  <a:srgbClr val="404040"/>
                </a:solidFill>
                <a:latin typeface="Georgia"/>
                <a:cs typeface="Georgia"/>
              </a:rPr>
              <a:t> </a:t>
            </a:r>
            <a:r>
              <a:rPr sz="1800" spc="-10" dirty="0">
                <a:solidFill>
                  <a:srgbClr val="404040"/>
                </a:solidFill>
                <a:latin typeface="Georgia"/>
                <a:cs typeface="Georgia"/>
              </a:rPr>
              <a:t>display</a:t>
            </a:r>
            <a:r>
              <a:rPr sz="1800" spc="25" dirty="0">
                <a:solidFill>
                  <a:srgbClr val="404040"/>
                </a:solidFill>
                <a:latin typeface="Georgia"/>
                <a:cs typeface="Georgia"/>
              </a:rPr>
              <a:t> </a:t>
            </a:r>
            <a:r>
              <a:rPr sz="1800" spc="-10" dirty="0">
                <a:solidFill>
                  <a:srgbClr val="404040"/>
                </a:solidFill>
                <a:latin typeface="Georgia"/>
                <a:cs typeface="Georgia"/>
              </a:rPr>
              <a:t>for</a:t>
            </a:r>
            <a:r>
              <a:rPr sz="1800" spc="20" dirty="0">
                <a:solidFill>
                  <a:srgbClr val="404040"/>
                </a:solidFill>
                <a:latin typeface="Georgia"/>
                <a:cs typeface="Georgia"/>
              </a:rPr>
              <a:t> </a:t>
            </a:r>
            <a:r>
              <a:rPr sz="1800" spc="-10" dirty="0">
                <a:solidFill>
                  <a:srgbClr val="404040"/>
                </a:solidFill>
                <a:latin typeface="Georgia"/>
                <a:cs typeface="Georgia"/>
              </a:rPr>
              <a:t>different</a:t>
            </a:r>
            <a:r>
              <a:rPr sz="1800" spc="45" dirty="0">
                <a:solidFill>
                  <a:srgbClr val="404040"/>
                </a:solidFill>
                <a:latin typeface="Georgia"/>
                <a:cs typeface="Georgia"/>
              </a:rPr>
              <a:t> </a:t>
            </a:r>
            <a:r>
              <a:rPr sz="1800" spc="-5" dirty="0">
                <a:solidFill>
                  <a:srgbClr val="404040"/>
                </a:solidFill>
                <a:latin typeface="Georgia"/>
                <a:cs typeface="Georgia"/>
              </a:rPr>
              <a:t>devices</a:t>
            </a:r>
            <a:r>
              <a:rPr sz="1800" spc="40" dirty="0">
                <a:solidFill>
                  <a:srgbClr val="404040"/>
                </a:solidFill>
                <a:latin typeface="Georgia"/>
                <a:cs typeface="Georgia"/>
              </a:rPr>
              <a:t> </a:t>
            </a:r>
            <a:r>
              <a:rPr sz="1800" dirty="0">
                <a:solidFill>
                  <a:srgbClr val="404040"/>
                </a:solidFill>
                <a:latin typeface="Georgia"/>
                <a:cs typeface="Georgia"/>
              </a:rPr>
              <a:t>and</a:t>
            </a:r>
            <a:r>
              <a:rPr sz="1800" spc="15" dirty="0">
                <a:solidFill>
                  <a:srgbClr val="404040"/>
                </a:solidFill>
                <a:latin typeface="Georgia"/>
                <a:cs typeface="Georgia"/>
              </a:rPr>
              <a:t> </a:t>
            </a:r>
            <a:r>
              <a:rPr sz="1800" spc="-10" dirty="0">
                <a:solidFill>
                  <a:srgbClr val="404040"/>
                </a:solidFill>
                <a:latin typeface="Georgia"/>
                <a:cs typeface="Georgia"/>
              </a:rPr>
              <a:t>screen</a:t>
            </a:r>
            <a:r>
              <a:rPr sz="1800" spc="10" dirty="0">
                <a:solidFill>
                  <a:srgbClr val="404040"/>
                </a:solidFill>
                <a:latin typeface="Georgia"/>
                <a:cs typeface="Georgia"/>
              </a:rPr>
              <a:t> </a:t>
            </a:r>
            <a:r>
              <a:rPr sz="1800" spc="-10" dirty="0">
                <a:solidFill>
                  <a:srgbClr val="404040"/>
                </a:solidFill>
                <a:latin typeface="Georgia"/>
                <a:cs typeface="Georgia"/>
              </a:rPr>
              <a:t>sizes.</a:t>
            </a:r>
            <a:endParaRPr sz="1800">
              <a:latin typeface="Georgia"/>
              <a:cs typeface="Georgia"/>
            </a:endParaRPr>
          </a:p>
          <a:p>
            <a:pPr marL="299085" marR="5080" indent="-287020">
              <a:lnSpc>
                <a:spcPct val="100000"/>
              </a:lnSpc>
              <a:spcBef>
                <a:spcPts val="1010"/>
              </a:spcBef>
              <a:buClr>
                <a:srgbClr val="539E39"/>
              </a:buClr>
              <a:buSzPct val="80555"/>
              <a:buFont typeface="Wingdings"/>
              <a:buChar char=""/>
              <a:tabLst>
                <a:tab pos="299085" algn="l"/>
                <a:tab pos="299720" algn="l"/>
              </a:tabLst>
            </a:pPr>
            <a:r>
              <a:rPr sz="1800" spc="-5" dirty="0">
                <a:solidFill>
                  <a:srgbClr val="404040"/>
                </a:solidFill>
                <a:latin typeface="Georgia"/>
                <a:cs typeface="Georgia"/>
              </a:rPr>
              <a:t>The</a:t>
            </a:r>
            <a:r>
              <a:rPr sz="1800" spc="10" dirty="0">
                <a:solidFill>
                  <a:srgbClr val="404040"/>
                </a:solidFill>
                <a:latin typeface="Georgia"/>
                <a:cs typeface="Georgia"/>
              </a:rPr>
              <a:t> </a:t>
            </a:r>
            <a:r>
              <a:rPr sz="1800" spc="-10" dirty="0">
                <a:solidFill>
                  <a:srgbClr val="404040"/>
                </a:solidFill>
                <a:latin typeface="Georgia"/>
                <a:cs typeface="Georgia"/>
              </a:rPr>
              <a:t>word</a:t>
            </a:r>
            <a:r>
              <a:rPr sz="1800" spc="20" dirty="0">
                <a:solidFill>
                  <a:srgbClr val="404040"/>
                </a:solidFill>
                <a:latin typeface="Georgia"/>
                <a:cs typeface="Georgia"/>
              </a:rPr>
              <a:t> </a:t>
            </a:r>
            <a:r>
              <a:rPr sz="1800" spc="-5" dirty="0">
                <a:solidFill>
                  <a:srgbClr val="404040"/>
                </a:solidFill>
                <a:latin typeface="Georgia"/>
                <a:cs typeface="Georgia"/>
              </a:rPr>
              <a:t>cascading</a:t>
            </a:r>
            <a:r>
              <a:rPr sz="1800" spc="-10" dirty="0">
                <a:solidFill>
                  <a:srgbClr val="404040"/>
                </a:solidFill>
                <a:latin typeface="Georgia"/>
                <a:cs typeface="Georgia"/>
              </a:rPr>
              <a:t> </a:t>
            </a:r>
            <a:r>
              <a:rPr sz="1800" spc="-5" dirty="0">
                <a:solidFill>
                  <a:srgbClr val="404040"/>
                </a:solidFill>
                <a:latin typeface="Georgia"/>
                <a:cs typeface="Georgia"/>
              </a:rPr>
              <a:t>means</a:t>
            </a:r>
            <a:r>
              <a:rPr sz="1800" spc="35" dirty="0">
                <a:solidFill>
                  <a:srgbClr val="404040"/>
                </a:solidFill>
                <a:latin typeface="Georgia"/>
                <a:cs typeface="Georgia"/>
              </a:rPr>
              <a:t> </a:t>
            </a:r>
            <a:r>
              <a:rPr sz="1800" dirty="0">
                <a:solidFill>
                  <a:srgbClr val="404040"/>
                </a:solidFill>
                <a:latin typeface="Georgia"/>
                <a:cs typeface="Georgia"/>
              </a:rPr>
              <a:t>that</a:t>
            </a:r>
            <a:r>
              <a:rPr sz="1800" spc="5" dirty="0">
                <a:solidFill>
                  <a:srgbClr val="404040"/>
                </a:solidFill>
                <a:latin typeface="Georgia"/>
                <a:cs typeface="Georgia"/>
              </a:rPr>
              <a:t> </a:t>
            </a:r>
            <a:r>
              <a:rPr sz="1800" dirty="0">
                <a:solidFill>
                  <a:srgbClr val="404040"/>
                </a:solidFill>
                <a:latin typeface="Georgia"/>
                <a:cs typeface="Georgia"/>
              </a:rPr>
              <a:t>a</a:t>
            </a:r>
            <a:r>
              <a:rPr sz="1800" spc="5" dirty="0">
                <a:solidFill>
                  <a:srgbClr val="404040"/>
                </a:solidFill>
                <a:latin typeface="Georgia"/>
                <a:cs typeface="Georgia"/>
              </a:rPr>
              <a:t> </a:t>
            </a:r>
            <a:r>
              <a:rPr sz="1800" spc="-10" dirty="0">
                <a:solidFill>
                  <a:srgbClr val="404040"/>
                </a:solidFill>
                <a:latin typeface="Georgia"/>
                <a:cs typeface="Georgia"/>
              </a:rPr>
              <a:t>style</a:t>
            </a:r>
            <a:r>
              <a:rPr sz="1800" spc="35" dirty="0">
                <a:solidFill>
                  <a:srgbClr val="404040"/>
                </a:solidFill>
                <a:latin typeface="Georgia"/>
                <a:cs typeface="Georgia"/>
              </a:rPr>
              <a:t> </a:t>
            </a:r>
            <a:r>
              <a:rPr sz="1800" spc="-5" dirty="0">
                <a:solidFill>
                  <a:srgbClr val="404040"/>
                </a:solidFill>
                <a:latin typeface="Georgia"/>
                <a:cs typeface="Georgia"/>
              </a:rPr>
              <a:t>applied to</a:t>
            </a:r>
            <a:r>
              <a:rPr sz="1800" spc="10" dirty="0">
                <a:solidFill>
                  <a:srgbClr val="404040"/>
                </a:solidFill>
                <a:latin typeface="Georgia"/>
                <a:cs typeface="Georgia"/>
              </a:rPr>
              <a:t> </a:t>
            </a:r>
            <a:r>
              <a:rPr sz="1800" dirty="0">
                <a:solidFill>
                  <a:srgbClr val="404040"/>
                </a:solidFill>
                <a:latin typeface="Georgia"/>
                <a:cs typeface="Georgia"/>
              </a:rPr>
              <a:t>a </a:t>
            </a:r>
            <a:r>
              <a:rPr sz="1800" spc="-5" dirty="0">
                <a:solidFill>
                  <a:srgbClr val="404040"/>
                </a:solidFill>
                <a:latin typeface="Georgia"/>
                <a:cs typeface="Georgia"/>
              </a:rPr>
              <a:t>parent</a:t>
            </a:r>
            <a:r>
              <a:rPr sz="1800" spc="25" dirty="0">
                <a:solidFill>
                  <a:srgbClr val="404040"/>
                </a:solidFill>
                <a:latin typeface="Georgia"/>
                <a:cs typeface="Georgia"/>
              </a:rPr>
              <a:t> </a:t>
            </a:r>
            <a:r>
              <a:rPr sz="1800" spc="-10" dirty="0">
                <a:solidFill>
                  <a:srgbClr val="404040"/>
                </a:solidFill>
                <a:latin typeface="Georgia"/>
                <a:cs typeface="Georgia"/>
              </a:rPr>
              <a:t>element</a:t>
            </a:r>
            <a:r>
              <a:rPr sz="1800" spc="50" dirty="0">
                <a:solidFill>
                  <a:srgbClr val="404040"/>
                </a:solidFill>
                <a:latin typeface="Georgia"/>
                <a:cs typeface="Georgia"/>
              </a:rPr>
              <a:t> </a:t>
            </a:r>
            <a:r>
              <a:rPr sz="1800" spc="-10" dirty="0">
                <a:solidFill>
                  <a:srgbClr val="404040"/>
                </a:solidFill>
                <a:latin typeface="Georgia"/>
                <a:cs typeface="Georgia"/>
              </a:rPr>
              <a:t>will</a:t>
            </a:r>
            <a:r>
              <a:rPr sz="1800" spc="5" dirty="0">
                <a:solidFill>
                  <a:srgbClr val="404040"/>
                </a:solidFill>
                <a:latin typeface="Georgia"/>
                <a:cs typeface="Georgia"/>
              </a:rPr>
              <a:t> </a:t>
            </a:r>
            <a:r>
              <a:rPr sz="1800" spc="-5" dirty="0">
                <a:solidFill>
                  <a:srgbClr val="404040"/>
                </a:solidFill>
                <a:latin typeface="Georgia"/>
                <a:cs typeface="Georgia"/>
              </a:rPr>
              <a:t>also</a:t>
            </a:r>
            <a:r>
              <a:rPr sz="1800" spc="35" dirty="0">
                <a:solidFill>
                  <a:srgbClr val="404040"/>
                </a:solidFill>
                <a:latin typeface="Georgia"/>
                <a:cs typeface="Georgia"/>
              </a:rPr>
              <a:t> </a:t>
            </a:r>
            <a:r>
              <a:rPr sz="1800" spc="-5" dirty="0">
                <a:solidFill>
                  <a:srgbClr val="404040"/>
                </a:solidFill>
                <a:latin typeface="Georgia"/>
                <a:cs typeface="Georgia"/>
              </a:rPr>
              <a:t>apply to </a:t>
            </a:r>
            <a:r>
              <a:rPr sz="1800" dirty="0">
                <a:solidFill>
                  <a:srgbClr val="404040"/>
                </a:solidFill>
                <a:latin typeface="Georgia"/>
                <a:cs typeface="Georgia"/>
              </a:rPr>
              <a:t> </a:t>
            </a:r>
            <a:r>
              <a:rPr sz="1800" spc="-5" dirty="0">
                <a:solidFill>
                  <a:srgbClr val="404040"/>
                </a:solidFill>
                <a:latin typeface="Georgia"/>
                <a:cs typeface="Georgia"/>
              </a:rPr>
              <a:t>all</a:t>
            </a:r>
            <a:r>
              <a:rPr sz="1800" dirty="0">
                <a:solidFill>
                  <a:srgbClr val="404040"/>
                </a:solidFill>
                <a:latin typeface="Georgia"/>
                <a:cs typeface="Georgia"/>
              </a:rPr>
              <a:t> the</a:t>
            </a:r>
            <a:r>
              <a:rPr sz="1800" spc="-10" dirty="0">
                <a:solidFill>
                  <a:srgbClr val="404040"/>
                </a:solidFill>
                <a:latin typeface="Georgia"/>
                <a:cs typeface="Georgia"/>
              </a:rPr>
              <a:t> </a:t>
            </a:r>
            <a:r>
              <a:rPr sz="1800" spc="-5" dirty="0">
                <a:solidFill>
                  <a:srgbClr val="404040"/>
                </a:solidFill>
                <a:latin typeface="Georgia"/>
                <a:cs typeface="Georgia"/>
              </a:rPr>
              <a:t>children</a:t>
            </a:r>
            <a:r>
              <a:rPr sz="1800" spc="10" dirty="0">
                <a:solidFill>
                  <a:srgbClr val="404040"/>
                </a:solidFill>
                <a:latin typeface="Georgia"/>
                <a:cs typeface="Georgia"/>
              </a:rPr>
              <a:t> </a:t>
            </a:r>
            <a:r>
              <a:rPr sz="1800" spc="-10" dirty="0">
                <a:solidFill>
                  <a:srgbClr val="404040"/>
                </a:solidFill>
                <a:latin typeface="Georgia"/>
                <a:cs typeface="Georgia"/>
              </a:rPr>
              <a:t>elements</a:t>
            </a:r>
            <a:r>
              <a:rPr sz="1800" spc="70" dirty="0">
                <a:solidFill>
                  <a:srgbClr val="404040"/>
                </a:solidFill>
                <a:latin typeface="Georgia"/>
                <a:cs typeface="Georgia"/>
              </a:rPr>
              <a:t> </a:t>
            </a:r>
            <a:r>
              <a:rPr sz="1800" dirty="0">
                <a:solidFill>
                  <a:srgbClr val="404040"/>
                </a:solidFill>
                <a:latin typeface="Georgia"/>
                <a:cs typeface="Georgia"/>
              </a:rPr>
              <a:t>within</a:t>
            </a:r>
            <a:r>
              <a:rPr sz="1800" spc="-10" dirty="0">
                <a:solidFill>
                  <a:srgbClr val="404040"/>
                </a:solidFill>
                <a:latin typeface="Georgia"/>
                <a:cs typeface="Georgia"/>
              </a:rPr>
              <a:t> </a:t>
            </a:r>
            <a:r>
              <a:rPr sz="1800" dirty="0">
                <a:solidFill>
                  <a:srgbClr val="404040"/>
                </a:solidFill>
                <a:latin typeface="Georgia"/>
                <a:cs typeface="Georgia"/>
              </a:rPr>
              <a:t>the</a:t>
            </a:r>
            <a:r>
              <a:rPr sz="1800" spc="10" dirty="0">
                <a:solidFill>
                  <a:srgbClr val="404040"/>
                </a:solidFill>
                <a:latin typeface="Georgia"/>
                <a:cs typeface="Georgia"/>
              </a:rPr>
              <a:t> </a:t>
            </a:r>
            <a:r>
              <a:rPr sz="1800" spc="-5" dirty="0">
                <a:solidFill>
                  <a:srgbClr val="404040"/>
                </a:solidFill>
                <a:latin typeface="Georgia"/>
                <a:cs typeface="Georgia"/>
              </a:rPr>
              <a:t>parent.</a:t>
            </a:r>
            <a:r>
              <a:rPr sz="1800" spc="10" dirty="0">
                <a:solidFill>
                  <a:srgbClr val="404040"/>
                </a:solidFill>
                <a:latin typeface="Georgia"/>
                <a:cs typeface="Georgia"/>
              </a:rPr>
              <a:t> </a:t>
            </a:r>
            <a:r>
              <a:rPr sz="1800" spc="-5" dirty="0">
                <a:solidFill>
                  <a:srgbClr val="404040"/>
                </a:solidFill>
                <a:latin typeface="Georgia"/>
                <a:cs typeface="Georgia"/>
              </a:rPr>
              <a:t>So</a:t>
            </a:r>
            <a:r>
              <a:rPr sz="1800" spc="5" dirty="0">
                <a:solidFill>
                  <a:srgbClr val="404040"/>
                </a:solidFill>
                <a:latin typeface="Georgia"/>
                <a:cs typeface="Georgia"/>
              </a:rPr>
              <a:t> </a:t>
            </a:r>
            <a:r>
              <a:rPr sz="1800" dirty="0">
                <a:solidFill>
                  <a:srgbClr val="404040"/>
                </a:solidFill>
                <a:latin typeface="Georgia"/>
                <a:cs typeface="Georgia"/>
              </a:rPr>
              <a:t>if</a:t>
            </a:r>
            <a:r>
              <a:rPr sz="1800" spc="-10" dirty="0">
                <a:solidFill>
                  <a:srgbClr val="404040"/>
                </a:solidFill>
                <a:latin typeface="Georgia"/>
                <a:cs typeface="Georgia"/>
              </a:rPr>
              <a:t> </a:t>
            </a:r>
            <a:r>
              <a:rPr sz="1800" spc="-5" dirty="0">
                <a:solidFill>
                  <a:srgbClr val="404040"/>
                </a:solidFill>
                <a:latin typeface="Georgia"/>
                <a:cs typeface="Georgia"/>
              </a:rPr>
              <a:t>we</a:t>
            </a:r>
            <a:r>
              <a:rPr sz="1800" spc="10" dirty="0">
                <a:solidFill>
                  <a:srgbClr val="404040"/>
                </a:solidFill>
                <a:latin typeface="Georgia"/>
                <a:cs typeface="Georgia"/>
              </a:rPr>
              <a:t> </a:t>
            </a:r>
            <a:r>
              <a:rPr sz="1800" spc="-10" dirty="0">
                <a:solidFill>
                  <a:srgbClr val="404040"/>
                </a:solidFill>
                <a:latin typeface="Georgia"/>
                <a:cs typeface="Georgia"/>
              </a:rPr>
              <a:t>set</a:t>
            </a:r>
            <a:r>
              <a:rPr sz="1800" spc="20" dirty="0">
                <a:solidFill>
                  <a:srgbClr val="404040"/>
                </a:solidFill>
                <a:latin typeface="Georgia"/>
                <a:cs typeface="Georgia"/>
              </a:rPr>
              <a:t> </a:t>
            </a:r>
            <a:r>
              <a:rPr sz="1800" dirty="0">
                <a:solidFill>
                  <a:srgbClr val="404040"/>
                </a:solidFill>
                <a:latin typeface="Georgia"/>
                <a:cs typeface="Georgia"/>
              </a:rPr>
              <a:t>the</a:t>
            </a:r>
            <a:r>
              <a:rPr sz="1800" spc="5" dirty="0">
                <a:solidFill>
                  <a:srgbClr val="404040"/>
                </a:solidFill>
                <a:latin typeface="Georgia"/>
                <a:cs typeface="Georgia"/>
              </a:rPr>
              <a:t> </a:t>
            </a:r>
            <a:r>
              <a:rPr sz="1800" spc="-10" dirty="0">
                <a:solidFill>
                  <a:srgbClr val="404040"/>
                </a:solidFill>
                <a:latin typeface="Georgia"/>
                <a:cs typeface="Georgia"/>
              </a:rPr>
              <a:t>color</a:t>
            </a:r>
            <a:r>
              <a:rPr sz="1800" spc="20" dirty="0">
                <a:solidFill>
                  <a:srgbClr val="404040"/>
                </a:solidFill>
                <a:latin typeface="Georgia"/>
                <a:cs typeface="Georgia"/>
              </a:rPr>
              <a:t> </a:t>
            </a:r>
            <a:r>
              <a:rPr sz="1800" spc="-10" dirty="0">
                <a:solidFill>
                  <a:srgbClr val="404040"/>
                </a:solidFill>
                <a:latin typeface="Georgia"/>
                <a:cs typeface="Georgia"/>
              </a:rPr>
              <a:t>of</a:t>
            </a:r>
            <a:r>
              <a:rPr sz="1800" spc="10" dirty="0">
                <a:solidFill>
                  <a:srgbClr val="404040"/>
                </a:solidFill>
                <a:latin typeface="Georgia"/>
                <a:cs typeface="Georgia"/>
              </a:rPr>
              <a:t> </a:t>
            </a:r>
            <a:r>
              <a:rPr sz="1800" dirty="0">
                <a:solidFill>
                  <a:srgbClr val="404040"/>
                </a:solidFill>
                <a:latin typeface="Georgia"/>
                <a:cs typeface="Georgia"/>
              </a:rPr>
              <a:t>the</a:t>
            </a:r>
            <a:r>
              <a:rPr sz="1800" spc="10" dirty="0">
                <a:solidFill>
                  <a:srgbClr val="404040"/>
                </a:solidFill>
                <a:latin typeface="Georgia"/>
                <a:cs typeface="Georgia"/>
              </a:rPr>
              <a:t> </a:t>
            </a:r>
            <a:r>
              <a:rPr sz="1800" spc="-10" dirty="0">
                <a:solidFill>
                  <a:srgbClr val="404040"/>
                </a:solidFill>
                <a:latin typeface="Georgia"/>
                <a:cs typeface="Georgia"/>
              </a:rPr>
              <a:t>body</a:t>
            </a:r>
            <a:r>
              <a:rPr sz="1800" spc="20" dirty="0">
                <a:solidFill>
                  <a:srgbClr val="404040"/>
                </a:solidFill>
                <a:latin typeface="Georgia"/>
                <a:cs typeface="Georgia"/>
              </a:rPr>
              <a:t> </a:t>
            </a:r>
            <a:r>
              <a:rPr sz="1800" spc="-5" dirty="0">
                <a:solidFill>
                  <a:srgbClr val="404040"/>
                </a:solidFill>
                <a:latin typeface="Georgia"/>
                <a:cs typeface="Georgia"/>
              </a:rPr>
              <a:t>text</a:t>
            </a:r>
            <a:r>
              <a:rPr sz="1800" spc="20" dirty="0">
                <a:solidFill>
                  <a:srgbClr val="404040"/>
                </a:solidFill>
                <a:latin typeface="Georgia"/>
                <a:cs typeface="Georgia"/>
              </a:rPr>
              <a:t> </a:t>
            </a:r>
            <a:r>
              <a:rPr sz="1800" spc="-5" dirty="0">
                <a:solidFill>
                  <a:srgbClr val="404040"/>
                </a:solidFill>
                <a:latin typeface="Georgia"/>
                <a:cs typeface="Georgia"/>
              </a:rPr>
              <a:t>to </a:t>
            </a:r>
            <a:r>
              <a:rPr sz="1800" dirty="0">
                <a:solidFill>
                  <a:srgbClr val="404040"/>
                </a:solidFill>
                <a:latin typeface="Georgia"/>
                <a:cs typeface="Georgia"/>
              </a:rPr>
              <a:t> </a:t>
            </a:r>
            <a:r>
              <a:rPr sz="1800" spc="-10" dirty="0">
                <a:solidFill>
                  <a:srgbClr val="404040"/>
                </a:solidFill>
                <a:latin typeface="Georgia"/>
                <a:cs typeface="Georgia"/>
              </a:rPr>
              <a:t>“blue”,</a:t>
            </a:r>
            <a:r>
              <a:rPr sz="1800" spc="20" dirty="0">
                <a:solidFill>
                  <a:srgbClr val="404040"/>
                </a:solidFill>
                <a:latin typeface="Georgia"/>
                <a:cs typeface="Georgia"/>
              </a:rPr>
              <a:t> </a:t>
            </a:r>
            <a:r>
              <a:rPr sz="1800" spc="-5" dirty="0">
                <a:solidFill>
                  <a:srgbClr val="404040"/>
                </a:solidFill>
                <a:latin typeface="Georgia"/>
                <a:cs typeface="Georgia"/>
              </a:rPr>
              <a:t>all</a:t>
            </a:r>
            <a:r>
              <a:rPr sz="1800" spc="10" dirty="0">
                <a:solidFill>
                  <a:srgbClr val="404040"/>
                </a:solidFill>
                <a:latin typeface="Georgia"/>
                <a:cs typeface="Georgia"/>
              </a:rPr>
              <a:t> </a:t>
            </a:r>
            <a:r>
              <a:rPr sz="1800" spc="-5" dirty="0">
                <a:solidFill>
                  <a:srgbClr val="404040"/>
                </a:solidFill>
                <a:latin typeface="Georgia"/>
                <a:cs typeface="Georgia"/>
              </a:rPr>
              <a:t>headings</a:t>
            </a:r>
            <a:r>
              <a:rPr sz="1800" spc="10" dirty="0">
                <a:solidFill>
                  <a:srgbClr val="404040"/>
                </a:solidFill>
                <a:latin typeface="Georgia"/>
                <a:cs typeface="Georgia"/>
              </a:rPr>
              <a:t> </a:t>
            </a:r>
            <a:r>
              <a:rPr sz="1800" dirty="0">
                <a:solidFill>
                  <a:srgbClr val="404040"/>
                </a:solidFill>
                <a:latin typeface="Georgia"/>
                <a:cs typeface="Georgia"/>
              </a:rPr>
              <a:t>,</a:t>
            </a:r>
            <a:r>
              <a:rPr sz="1800" spc="15" dirty="0">
                <a:solidFill>
                  <a:srgbClr val="404040"/>
                </a:solidFill>
                <a:latin typeface="Georgia"/>
                <a:cs typeface="Georgia"/>
              </a:rPr>
              <a:t> </a:t>
            </a:r>
            <a:r>
              <a:rPr sz="1800" dirty="0">
                <a:solidFill>
                  <a:srgbClr val="404040"/>
                </a:solidFill>
                <a:latin typeface="Georgia"/>
                <a:cs typeface="Georgia"/>
              </a:rPr>
              <a:t>paragraphs</a:t>
            </a:r>
            <a:r>
              <a:rPr sz="1800" spc="-35" dirty="0">
                <a:solidFill>
                  <a:srgbClr val="404040"/>
                </a:solidFill>
                <a:latin typeface="Georgia"/>
                <a:cs typeface="Georgia"/>
              </a:rPr>
              <a:t> </a:t>
            </a:r>
            <a:r>
              <a:rPr sz="1800" spc="-5" dirty="0">
                <a:solidFill>
                  <a:srgbClr val="404040"/>
                </a:solidFill>
                <a:latin typeface="Georgia"/>
                <a:cs typeface="Georgia"/>
              </a:rPr>
              <a:t>and</a:t>
            </a:r>
            <a:r>
              <a:rPr sz="1800" spc="20" dirty="0">
                <a:solidFill>
                  <a:srgbClr val="404040"/>
                </a:solidFill>
                <a:latin typeface="Georgia"/>
                <a:cs typeface="Georgia"/>
              </a:rPr>
              <a:t> </a:t>
            </a:r>
            <a:r>
              <a:rPr sz="1800" spc="-5" dirty="0">
                <a:solidFill>
                  <a:srgbClr val="404040"/>
                </a:solidFill>
                <a:latin typeface="Georgia"/>
                <a:cs typeface="Georgia"/>
              </a:rPr>
              <a:t>other</a:t>
            </a:r>
            <a:r>
              <a:rPr sz="1800" spc="30" dirty="0">
                <a:solidFill>
                  <a:srgbClr val="404040"/>
                </a:solidFill>
                <a:latin typeface="Georgia"/>
                <a:cs typeface="Georgia"/>
              </a:rPr>
              <a:t> </a:t>
            </a:r>
            <a:r>
              <a:rPr sz="1800" spc="-5" dirty="0">
                <a:solidFill>
                  <a:srgbClr val="404040"/>
                </a:solidFill>
                <a:latin typeface="Georgia"/>
                <a:cs typeface="Georgia"/>
              </a:rPr>
              <a:t>text</a:t>
            </a:r>
            <a:r>
              <a:rPr sz="1800" dirty="0">
                <a:solidFill>
                  <a:srgbClr val="404040"/>
                </a:solidFill>
                <a:latin typeface="Georgia"/>
                <a:cs typeface="Georgia"/>
              </a:rPr>
              <a:t> </a:t>
            </a:r>
            <a:r>
              <a:rPr sz="1800" spc="-10" dirty="0">
                <a:solidFill>
                  <a:srgbClr val="404040"/>
                </a:solidFill>
                <a:latin typeface="Georgia"/>
                <a:cs typeface="Georgia"/>
              </a:rPr>
              <a:t>elements</a:t>
            </a:r>
            <a:r>
              <a:rPr sz="1800" spc="60" dirty="0">
                <a:solidFill>
                  <a:srgbClr val="404040"/>
                </a:solidFill>
                <a:latin typeface="Georgia"/>
                <a:cs typeface="Georgia"/>
              </a:rPr>
              <a:t> </a:t>
            </a:r>
            <a:r>
              <a:rPr sz="1800" dirty="0">
                <a:solidFill>
                  <a:srgbClr val="404040"/>
                </a:solidFill>
                <a:latin typeface="Georgia"/>
                <a:cs typeface="Georgia"/>
              </a:rPr>
              <a:t>within</a:t>
            </a:r>
            <a:r>
              <a:rPr sz="1800" spc="-5" dirty="0">
                <a:solidFill>
                  <a:srgbClr val="404040"/>
                </a:solidFill>
                <a:latin typeface="Georgia"/>
                <a:cs typeface="Georgia"/>
              </a:rPr>
              <a:t> </a:t>
            </a:r>
            <a:r>
              <a:rPr sz="1800" dirty="0">
                <a:solidFill>
                  <a:srgbClr val="404040"/>
                </a:solidFill>
                <a:latin typeface="Georgia"/>
                <a:cs typeface="Georgia"/>
              </a:rPr>
              <a:t>the</a:t>
            </a:r>
            <a:r>
              <a:rPr sz="1800" spc="15" dirty="0">
                <a:solidFill>
                  <a:srgbClr val="404040"/>
                </a:solidFill>
                <a:latin typeface="Georgia"/>
                <a:cs typeface="Georgia"/>
              </a:rPr>
              <a:t> </a:t>
            </a:r>
            <a:r>
              <a:rPr sz="1800" spc="-5" dirty="0">
                <a:solidFill>
                  <a:srgbClr val="404040"/>
                </a:solidFill>
                <a:latin typeface="Georgia"/>
                <a:cs typeface="Georgia"/>
              </a:rPr>
              <a:t>body</a:t>
            </a:r>
            <a:r>
              <a:rPr sz="1800" spc="20" dirty="0">
                <a:solidFill>
                  <a:srgbClr val="404040"/>
                </a:solidFill>
                <a:latin typeface="Georgia"/>
                <a:cs typeface="Georgia"/>
              </a:rPr>
              <a:t> </a:t>
            </a:r>
            <a:r>
              <a:rPr sz="1800" spc="-10" dirty="0">
                <a:solidFill>
                  <a:srgbClr val="404040"/>
                </a:solidFill>
                <a:latin typeface="Georgia"/>
                <a:cs typeface="Georgia"/>
              </a:rPr>
              <a:t>will</a:t>
            </a:r>
            <a:r>
              <a:rPr sz="1800" spc="10" dirty="0">
                <a:solidFill>
                  <a:srgbClr val="404040"/>
                </a:solidFill>
                <a:latin typeface="Georgia"/>
                <a:cs typeface="Georgia"/>
              </a:rPr>
              <a:t> </a:t>
            </a:r>
            <a:r>
              <a:rPr sz="1800" spc="-10" dirty="0">
                <a:solidFill>
                  <a:srgbClr val="404040"/>
                </a:solidFill>
                <a:latin typeface="Georgia"/>
                <a:cs typeface="Georgia"/>
              </a:rPr>
              <a:t>also</a:t>
            </a:r>
            <a:r>
              <a:rPr sz="1800" spc="35" dirty="0">
                <a:solidFill>
                  <a:srgbClr val="404040"/>
                </a:solidFill>
                <a:latin typeface="Georgia"/>
                <a:cs typeface="Georgia"/>
              </a:rPr>
              <a:t> </a:t>
            </a:r>
            <a:r>
              <a:rPr sz="1800" spc="-10" dirty="0">
                <a:solidFill>
                  <a:srgbClr val="404040"/>
                </a:solidFill>
                <a:latin typeface="Georgia"/>
                <a:cs typeface="Georgia"/>
              </a:rPr>
              <a:t>get </a:t>
            </a:r>
            <a:r>
              <a:rPr sz="1800" spc="-415" dirty="0">
                <a:solidFill>
                  <a:srgbClr val="404040"/>
                </a:solidFill>
                <a:latin typeface="Georgia"/>
                <a:cs typeface="Georgia"/>
              </a:rPr>
              <a:t> </a:t>
            </a:r>
            <a:r>
              <a:rPr sz="1800" dirty="0">
                <a:solidFill>
                  <a:srgbClr val="404040"/>
                </a:solidFill>
                <a:latin typeface="Georgia"/>
                <a:cs typeface="Georgia"/>
              </a:rPr>
              <a:t>the</a:t>
            </a:r>
            <a:r>
              <a:rPr sz="1800" spc="-15" dirty="0">
                <a:solidFill>
                  <a:srgbClr val="404040"/>
                </a:solidFill>
                <a:latin typeface="Georgia"/>
                <a:cs typeface="Georgia"/>
              </a:rPr>
              <a:t> </a:t>
            </a:r>
            <a:r>
              <a:rPr sz="1800" spc="-5" dirty="0">
                <a:solidFill>
                  <a:srgbClr val="404040"/>
                </a:solidFill>
                <a:latin typeface="Georgia"/>
                <a:cs typeface="Georgia"/>
              </a:rPr>
              <a:t>same</a:t>
            </a:r>
            <a:r>
              <a:rPr sz="1800" spc="40" dirty="0">
                <a:solidFill>
                  <a:srgbClr val="404040"/>
                </a:solidFill>
                <a:latin typeface="Georgia"/>
                <a:cs typeface="Georgia"/>
              </a:rPr>
              <a:t> </a:t>
            </a:r>
            <a:r>
              <a:rPr sz="1800" spc="-10" dirty="0">
                <a:solidFill>
                  <a:srgbClr val="404040"/>
                </a:solidFill>
                <a:latin typeface="Georgia"/>
                <a:cs typeface="Georgia"/>
              </a:rPr>
              <a:t>color(unless</a:t>
            </a:r>
            <a:r>
              <a:rPr sz="1800" spc="55" dirty="0">
                <a:solidFill>
                  <a:srgbClr val="404040"/>
                </a:solidFill>
                <a:latin typeface="Georgia"/>
                <a:cs typeface="Georgia"/>
              </a:rPr>
              <a:t> </a:t>
            </a:r>
            <a:r>
              <a:rPr sz="1800" spc="-5" dirty="0">
                <a:solidFill>
                  <a:srgbClr val="404040"/>
                </a:solidFill>
                <a:latin typeface="Georgia"/>
                <a:cs typeface="Georgia"/>
              </a:rPr>
              <a:t>we</a:t>
            </a:r>
            <a:r>
              <a:rPr sz="1800" spc="10" dirty="0">
                <a:solidFill>
                  <a:srgbClr val="404040"/>
                </a:solidFill>
                <a:latin typeface="Georgia"/>
                <a:cs typeface="Georgia"/>
              </a:rPr>
              <a:t> </a:t>
            </a:r>
            <a:r>
              <a:rPr sz="1800" spc="-10" dirty="0">
                <a:solidFill>
                  <a:srgbClr val="404040"/>
                </a:solidFill>
                <a:latin typeface="Georgia"/>
                <a:cs typeface="Georgia"/>
              </a:rPr>
              <a:t>specify</a:t>
            </a:r>
            <a:r>
              <a:rPr sz="1800" spc="20" dirty="0">
                <a:solidFill>
                  <a:srgbClr val="404040"/>
                </a:solidFill>
                <a:latin typeface="Georgia"/>
                <a:cs typeface="Georgia"/>
              </a:rPr>
              <a:t> </a:t>
            </a:r>
            <a:r>
              <a:rPr sz="1800" spc="-5" dirty="0">
                <a:solidFill>
                  <a:srgbClr val="404040"/>
                </a:solidFill>
                <a:latin typeface="Georgia"/>
                <a:cs typeface="Georgia"/>
              </a:rPr>
              <a:t>something</a:t>
            </a:r>
            <a:r>
              <a:rPr sz="1800" spc="35" dirty="0">
                <a:solidFill>
                  <a:srgbClr val="404040"/>
                </a:solidFill>
                <a:latin typeface="Georgia"/>
                <a:cs typeface="Georgia"/>
              </a:rPr>
              <a:t> </a:t>
            </a:r>
            <a:r>
              <a:rPr sz="1800" spc="-10" dirty="0">
                <a:solidFill>
                  <a:srgbClr val="404040"/>
                </a:solidFill>
                <a:latin typeface="Georgia"/>
                <a:cs typeface="Georgia"/>
              </a:rPr>
              <a:t>else).</a:t>
            </a:r>
            <a:endParaRPr sz="1800">
              <a:latin typeface="Georgia"/>
              <a:cs typeface="Georgia"/>
            </a:endParaRPr>
          </a:p>
          <a:p>
            <a:pPr marL="299085" indent="-287020">
              <a:lnSpc>
                <a:spcPct val="100000"/>
              </a:lnSpc>
              <a:spcBef>
                <a:spcPts val="990"/>
              </a:spcBef>
              <a:buClr>
                <a:srgbClr val="539E39"/>
              </a:buClr>
              <a:buSzPct val="80555"/>
              <a:buFont typeface="Wingdings"/>
              <a:buChar char=""/>
              <a:tabLst>
                <a:tab pos="299085" algn="l"/>
                <a:tab pos="299720" algn="l"/>
              </a:tabLst>
            </a:pPr>
            <a:r>
              <a:rPr sz="1800" spc="-5" dirty="0">
                <a:solidFill>
                  <a:srgbClr val="404040"/>
                </a:solidFill>
                <a:latin typeface="Georgia"/>
                <a:cs typeface="Georgia"/>
              </a:rPr>
              <a:t>CSS</a:t>
            </a:r>
            <a:r>
              <a:rPr sz="1800" spc="15" dirty="0">
                <a:solidFill>
                  <a:srgbClr val="404040"/>
                </a:solidFill>
                <a:latin typeface="Georgia"/>
                <a:cs typeface="Georgia"/>
              </a:rPr>
              <a:t> </a:t>
            </a:r>
            <a:r>
              <a:rPr sz="1800" spc="-5" dirty="0">
                <a:solidFill>
                  <a:srgbClr val="404040"/>
                </a:solidFill>
                <a:latin typeface="Georgia"/>
                <a:cs typeface="Georgia"/>
              </a:rPr>
              <a:t>can</a:t>
            </a:r>
            <a:r>
              <a:rPr sz="1800" spc="-10" dirty="0">
                <a:solidFill>
                  <a:srgbClr val="404040"/>
                </a:solidFill>
                <a:latin typeface="Georgia"/>
                <a:cs typeface="Georgia"/>
              </a:rPr>
              <a:t> </a:t>
            </a:r>
            <a:r>
              <a:rPr sz="1800" spc="-5" dirty="0">
                <a:solidFill>
                  <a:srgbClr val="404040"/>
                </a:solidFill>
                <a:latin typeface="Georgia"/>
                <a:cs typeface="Georgia"/>
              </a:rPr>
              <a:t>be</a:t>
            </a:r>
            <a:r>
              <a:rPr sz="1800" spc="10" dirty="0">
                <a:solidFill>
                  <a:srgbClr val="404040"/>
                </a:solidFill>
                <a:latin typeface="Georgia"/>
                <a:cs typeface="Georgia"/>
              </a:rPr>
              <a:t> </a:t>
            </a:r>
            <a:r>
              <a:rPr sz="1800" spc="-5" dirty="0">
                <a:solidFill>
                  <a:srgbClr val="404040"/>
                </a:solidFill>
                <a:latin typeface="Georgia"/>
                <a:cs typeface="Georgia"/>
              </a:rPr>
              <a:t>added</a:t>
            </a:r>
            <a:r>
              <a:rPr sz="1800" spc="15" dirty="0">
                <a:solidFill>
                  <a:srgbClr val="404040"/>
                </a:solidFill>
                <a:latin typeface="Georgia"/>
                <a:cs typeface="Georgia"/>
              </a:rPr>
              <a:t> </a:t>
            </a:r>
            <a:r>
              <a:rPr sz="1800" spc="-5" dirty="0">
                <a:solidFill>
                  <a:srgbClr val="404040"/>
                </a:solidFill>
                <a:latin typeface="Georgia"/>
                <a:cs typeface="Georgia"/>
              </a:rPr>
              <a:t>to</a:t>
            </a:r>
            <a:r>
              <a:rPr sz="1800" spc="15" dirty="0">
                <a:solidFill>
                  <a:srgbClr val="404040"/>
                </a:solidFill>
                <a:latin typeface="Georgia"/>
                <a:cs typeface="Georgia"/>
              </a:rPr>
              <a:t> </a:t>
            </a:r>
            <a:r>
              <a:rPr sz="1800" spc="-5" dirty="0">
                <a:solidFill>
                  <a:srgbClr val="404040"/>
                </a:solidFill>
                <a:latin typeface="Georgia"/>
                <a:cs typeface="Georgia"/>
              </a:rPr>
              <a:t>HTML</a:t>
            </a:r>
            <a:r>
              <a:rPr sz="1800" spc="10" dirty="0">
                <a:solidFill>
                  <a:srgbClr val="404040"/>
                </a:solidFill>
                <a:latin typeface="Georgia"/>
                <a:cs typeface="Georgia"/>
              </a:rPr>
              <a:t> </a:t>
            </a:r>
            <a:r>
              <a:rPr sz="1800" spc="-10" dirty="0">
                <a:solidFill>
                  <a:srgbClr val="404040"/>
                </a:solidFill>
                <a:latin typeface="Georgia"/>
                <a:cs typeface="Georgia"/>
              </a:rPr>
              <a:t>document</a:t>
            </a:r>
            <a:r>
              <a:rPr sz="1800" spc="50" dirty="0">
                <a:solidFill>
                  <a:srgbClr val="404040"/>
                </a:solidFill>
                <a:latin typeface="Georgia"/>
                <a:cs typeface="Georgia"/>
              </a:rPr>
              <a:t> </a:t>
            </a:r>
            <a:r>
              <a:rPr sz="1800" dirty="0">
                <a:solidFill>
                  <a:srgbClr val="404040"/>
                </a:solidFill>
                <a:latin typeface="Georgia"/>
                <a:cs typeface="Georgia"/>
              </a:rPr>
              <a:t>in</a:t>
            </a:r>
            <a:r>
              <a:rPr sz="1800" spc="-10" dirty="0">
                <a:solidFill>
                  <a:srgbClr val="404040"/>
                </a:solidFill>
                <a:latin typeface="Georgia"/>
                <a:cs typeface="Georgia"/>
              </a:rPr>
              <a:t> </a:t>
            </a:r>
            <a:r>
              <a:rPr sz="1800" dirty="0">
                <a:solidFill>
                  <a:srgbClr val="404040"/>
                </a:solidFill>
                <a:latin typeface="Georgia"/>
                <a:cs typeface="Georgia"/>
              </a:rPr>
              <a:t>3</a:t>
            </a:r>
            <a:r>
              <a:rPr sz="1800" spc="5" dirty="0">
                <a:solidFill>
                  <a:srgbClr val="404040"/>
                </a:solidFill>
                <a:latin typeface="Georgia"/>
                <a:cs typeface="Georgia"/>
              </a:rPr>
              <a:t> </a:t>
            </a:r>
            <a:r>
              <a:rPr sz="1800" spc="-5" dirty="0">
                <a:solidFill>
                  <a:srgbClr val="404040"/>
                </a:solidFill>
                <a:latin typeface="Georgia"/>
                <a:cs typeface="Georgia"/>
              </a:rPr>
              <a:t>ways:-</a:t>
            </a:r>
            <a:endParaRPr sz="1800">
              <a:latin typeface="Georgia"/>
              <a:cs typeface="Georgia"/>
            </a:endParaRPr>
          </a:p>
          <a:p>
            <a:pPr marL="356870" indent="-344805">
              <a:lnSpc>
                <a:spcPct val="100000"/>
              </a:lnSpc>
              <a:spcBef>
                <a:spcPts val="1010"/>
              </a:spcBef>
              <a:buClr>
                <a:srgbClr val="539E39"/>
              </a:buClr>
              <a:buSzPct val="80555"/>
              <a:buAutoNum type="arabicPeriod"/>
              <a:tabLst>
                <a:tab pos="356870" algn="l"/>
                <a:tab pos="357505" algn="l"/>
              </a:tabLst>
            </a:pPr>
            <a:r>
              <a:rPr sz="1800" spc="-5" dirty="0">
                <a:solidFill>
                  <a:srgbClr val="404040"/>
                </a:solidFill>
                <a:latin typeface="Georgia"/>
                <a:cs typeface="Georgia"/>
              </a:rPr>
              <a:t>INLINE:-by </a:t>
            </a:r>
            <a:r>
              <a:rPr sz="1800" spc="-10" dirty="0">
                <a:solidFill>
                  <a:srgbClr val="404040"/>
                </a:solidFill>
                <a:latin typeface="Georgia"/>
                <a:cs typeface="Georgia"/>
              </a:rPr>
              <a:t>using</a:t>
            </a:r>
            <a:r>
              <a:rPr sz="1800" spc="10" dirty="0">
                <a:solidFill>
                  <a:srgbClr val="404040"/>
                </a:solidFill>
                <a:latin typeface="Georgia"/>
                <a:cs typeface="Georgia"/>
              </a:rPr>
              <a:t> </a:t>
            </a:r>
            <a:r>
              <a:rPr sz="1800" dirty="0">
                <a:solidFill>
                  <a:srgbClr val="404040"/>
                </a:solidFill>
                <a:latin typeface="Georgia"/>
                <a:cs typeface="Georgia"/>
              </a:rPr>
              <a:t>the</a:t>
            </a:r>
            <a:r>
              <a:rPr sz="1800" spc="10" dirty="0">
                <a:solidFill>
                  <a:srgbClr val="404040"/>
                </a:solidFill>
                <a:latin typeface="Georgia"/>
                <a:cs typeface="Georgia"/>
              </a:rPr>
              <a:t> </a:t>
            </a:r>
            <a:r>
              <a:rPr sz="1800" spc="-10" dirty="0">
                <a:solidFill>
                  <a:srgbClr val="404040"/>
                </a:solidFill>
                <a:latin typeface="Georgia"/>
                <a:cs typeface="Georgia"/>
              </a:rPr>
              <a:t>style</a:t>
            </a:r>
            <a:r>
              <a:rPr sz="1800" spc="10" dirty="0">
                <a:solidFill>
                  <a:srgbClr val="404040"/>
                </a:solidFill>
                <a:latin typeface="Georgia"/>
                <a:cs typeface="Georgia"/>
              </a:rPr>
              <a:t> </a:t>
            </a:r>
            <a:r>
              <a:rPr sz="1800" dirty="0">
                <a:solidFill>
                  <a:srgbClr val="404040"/>
                </a:solidFill>
                <a:latin typeface="Georgia"/>
                <a:cs typeface="Georgia"/>
              </a:rPr>
              <a:t>attribute</a:t>
            </a:r>
            <a:r>
              <a:rPr sz="1800" spc="20" dirty="0">
                <a:solidFill>
                  <a:srgbClr val="404040"/>
                </a:solidFill>
                <a:latin typeface="Georgia"/>
                <a:cs typeface="Georgia"/>
              </a:rPr>
              <a:t> </a:t>
            </a:r>
            <a:r>
              <a:rPr sz="1800" spc="-5" dirty="0">
                <a:solidFill>
                  <a:srgbClr val="404040"/>
                </a:solidFill>
                <a:latin typeface="Georgia"/>
                <a:cs typeface="Georgia"/>
              </a:rPr>
              <a:t>inside</a:t>
            </a:r>
            <a:r>
              <a:rPr sz="1800" spc="10" dirty="0">
                <a:solidFill>
                  <a:srgbClr val="404040"/>
                </a:solidFill>
                <a:latin typeface="Georgia"/>
                <a:cs typeface="Georgia"/>
              </a:rPr>
              <a:t> </a:t>
            </a:r>
            <a:r>
              <a:rPr sz="1800" spc="-5" dirty="0">
                <a:solidFill>
                  <a:srgbClr val="404040"/>
                </a:solidFill>
                <a:latin typeface="Georgia"/>
                <a:cs typeface="Georgia"/>
              </a:rPr>
              <a:t>html</a:t>
            </a:r>
            <a:r>
              <a:rPr sz="1800" spc="10" dirty="0">
                <a:solidFill>
                  <a:srgbClr val="404040"/>
                </a:solidFill>
                <a:latin typeface="Georgia"/>
                <a:cs typeface="Georgia"/>
              </a:rPr>
              <a:t> </a:t>
            </a:r>
            <a:r>
              <a:rPr sz="1800" spc="-10" dirty="0">
                <a:solidFill>
                  <a:srgbClr val="404040"/>
                </a:solidFill>
                <a:latin typeface="Georgia"/>
                <a:cs typeface="Georgia"/>
              </a:rPr>
              <a:t>elements.</a:t>
            </a:r>
            <a:endParaRPr sz="1800">
              <a:latin typeface="Georgia"/>
              <a:cs typeface="Georgia"/>
            </a:endParaRPr>
          </a:p>
          <a:p>
            <a:pPr marL="356870" indent="-344805">
              <a:lnSpc>
                <a:spcPct val="100000"/>
              </a:lnSpc>
              <a:spcBef>
                <a:spcPts val="1010"/>
              </a:spcBef>
              <a:buClr>
                <a:srgbClr val="539E39"/>
              </a:buClr>
              <a:buSzPct val="80555"/>
              <a:buAutoNum type="arabicPeriod"/>
              <a:tabLst>
                <a:tab pos="356870" algn="l"/>
                <a:tab pos="357505" algn="l"/>
              </a:tabLst>
            </a:pPr>
            <a:r>
              <a:rPr sz="1800" spc="-5" dirty="0">
                <a:solidFill>
                  <a:srgbClr val="404040"/>
                </a:solidFill>
                <a:latin typeface="Georgia"/>
                <a:cs typeface="Georgia"/>
              </a:rPr>
              <a:t>INTERNAL:-by </a:t>
            </a:r>
            <a:r>
              <a:rPr sz="1800" spc="-10" dirty="0">
                <a:solidFill>
                  <a:srgbClr val="404040"/>
                </a:solidFill>
                <a:latin typeface="Georgia"/>
                <a:cs typeface="Georgia"/>
              </a:rPr>
              <a:t>using</a:t>
            </a:r>
            <a:r>
              <a:rPr sz="1800" spc="10" dirty="0">
                <a:solidFill>
                  <a:srgbClr val="404040"/>
                </a:solidFill>
                <a:latin typeface="Georgia"/>
                <a:cs typeface="Georgia"/>
              </a:rPr>
              <a:t> </a:t>
            </a:r>
            <a:r>
              <a:rPr sz="1800" dirty="0">
                <a:solidFill>
                  <a:srgbClr val="404040"/>
                </a:solidFill>
                <a:latin typeface="Georgia"/>
                <a:cs typeface="Georgia"/>
              </a:rPr>
              <a:t>a</a:t>
            </a:r>
            <a:r>
              <a:rPr sz="1800" spc="25" dirty="0">
                <a:solidFill>
                  <a:srgbClr val="404040"/>
                </a:solidFill>
                <a:latin typeface="Georgia"/>
                <a:cs typeface="Georgia"/>
              </a:rPr>
              <a:t> </a:t>
            </a:r>
            <a:r>
              <a:rPr sz="1800" spc="-10" dirty="0">
                <a:solidFill>
                  <a:srgbClr val="404040"/>
                </a:solidFill>
                <a:latin typeface="Georgia"/>
                <a:cs typeface="Georgia"/>
              </a:rPr>
              <a:t>&lt;style&gt;</a:t>
            </a:r>
            <a:r>
              <a:rPr sz="1800" spc="35" dirty="0">
                <a:solidFill>
                  <a:srgbClr val="404040"/>
                </a:solidFill>
                <a:latin typeface="Georgia"/>
                <a:cs typeface="Georgia"/>
              </a:rPr>
              <a:t> </a:t>
            </a:r>
            <a:r>
              <a:rPr sz="1800" spc="-10" dirty="0">
                <a:solidFill>
                  <a:srgbClr val="404040"/>
                </a:solidFill>
                <a:latin typeface="Georgia"/>
                <a:cs typeface="Georgia"/>
              </a:rPr>
              <a:t>element</a:t>
            </a:r>
            <a:r>
              <a:rPr sz="1800" spc="45" dirty="0">
                <a:solidFill>
                  <a:srgbClr val="404040"/>
                </a:solidFill>
                <a:latin typeface="Georgia"/>
                <a:cs typeface="Georgia"/>
              </a:rPr>
              <a:t> </a:t>
            </a:r>
            <a:r>
              <a:rPr sz="1800" dirty="0">
                <a:solidFill>
                  <a:srgbClr val="404040"/>
                </a:solidFill>
                <a:latin typeface="Georgia"/>
                <a:cs typeface="Georgia"/>
              </a:rPr>
              <a:t>is</a:t>
            </a:r>
            <a:r>
              <a:rPr sz="1800" spc="10" dirty="0">
                <a:solidFill>
                  <a:srgbClr val="404040"/>
                </a:solidFill>
                <a:latin typeface="Georgia"/>
                <a:cs typeface="Georgia"/>
              </a:rPr>
              <a:t> </a:t>
            </a:r>
            <a:r>
              <a:rPr sz="1800" spc="-5" dirty="0">
                <a:solidFill>
                  <a:srgbClr val="404040"/>
                </a:solidFill>
                <a:latin typeface="Georgia"/>
                <a:cs typeface="Georgia"/>
              </a:rPr>
              <a:t>&lt;head&gt;</a:t>
            </a:r>
            <a:r>
              <a:rPr sz="1800" spc="25" dirty="0">
                <a:solidFill>
                  <a:srgbClr val="404040"/>
                </a:solidFill>
                <a:latin typeface="Georgia"/>
                <a:cs typeface="Georgia"/>
              </a:rPr>
              <a:t> </a:t>
            </a:r>
            <a:r>
              <a:rPr sz="1800" spc="-10" dirty="0">
                <a:solidFill>
                  <a:srgbClr val="404040"/>
                </a:solidFill>
                <a:latin typeface="Georgia"/>
                <a:cs typeface="Georgia"/>
              </a:rPr>
              <a:t>section.</a:t>
            </a:r>
            <a:endParaRPr sz="1800">
              <a:latin typeface="Georgia"/>
              <a:cs typeface="Georgia"/>
            </a:endParaRPr>
          </a:p>
          <a:p>
            <a:pPr marL="356870" indent="-344805">
              <a:lnSpc>
                <a:spcPct val="100000"/>
              </a:lnSpc>
              <a:spcBef>
                <a:spcPts val="980"/>
              </a:spcBef>
              <a:buClr>
                <a:srgbClr val="539E39"/>
              </a:buClr>
              <a:buSzPct val="80555"/>
              <a:buAutoNum type="arabicPeriod"/>
              <a:tabLst>
                <a:tab pos="356870" algn="l"/>
                <a:tab pos="357505" algn="l"/>
              </a:tabLst>
            </a:pPr>
            <a:r>
              <a:rPr sz="1800" spc="-5" dirty="0">
                <a:solidFill>
                  <a:srgbClr val="404040"/>
                </a:solidFill>
                <a:latin typeface="Georgia"/>
                <a:cs typeface="Georgia"/>
              </a:rPr>
              <a:t>EXTERNAL:-by</a:t>
            </a:r>
            <a:r>
              <a:rPr sz="1800" spc="15" dirty="0">
                <a:solidFill>
                  <a:srgbClr val="404040"/>
                </a:solidFill>
                <a:latin typeface="Georgia"/>
                <a:cs typeface="Georgia"/>
              </a:rPr>
              <a:t> </a:t>
            </a:r>
            <a:r>
              <a:rPr sz="1800" spc="-5" dirty="0">
                <a:solidFill>
                  <a:srgbClr val="404040"/>
                </a:solidFill>
                <a:latin typeface="Georgia"/>
                <a:cs typeface="Georgia"/>
              </a:rPr>
              <a:t>using</a:t>
            </a:r>
            <a:r>
              <a:rPr sz="1800" spc="15" dirty="0">
                <a:solidFill>
                  <a:srgbClr val="404040"/>
                </a:solidFill>
                <a:latin typeface="Georgia"/>
                <a:cs typeface="Georgia"/>
              </a:rPr>
              <a:t> </a:t>
            </a:r>
            <a:r>
              <a:rPr sz="1800" dirty="0">
                <a:solidFill>
                  <a:srgbClr val="404040"/>
                </a:solidFill>
                <a:latin typeface="Georgia"/>
                <a:cs typeface="Georgia"/>
              </a:rPr>
              <a:t>a </a:t>
            </a:r>
            <a:r>
              <a:rPr sz="1800" spc="-10" dirty="0">
                <a:solidFill>
                  <a:srgbClr val="404040"/>
                </a:solidFill>
                <a:latin typeface="Georgia"/>
                <a:cs typeface="Georgia"/>
              </a:rPr>
              <a:t>&lt;link&gt;</a:t>
            </a:r>
            <a:r>
              <a:rPr sz="1800" spc="40" dirty="0">
                <a:solidFill>
                  <a:srgbClr val="404040"/>
                </a:solidFill>
                <a:latin typeface="Georgia"/>
                <a:cs typeface="Georgia"/>
              </a:rPr>
              <a:t> </a:t>
            </a:r>
            <a:r>
              <a:rPr sz="1800" spc="-10" dirty="0">
                <a:solidFill>
                  <a:srgbClr val="404040"/>
                </a:solidFill>
                <a:latin typeface="Georgia"/>
                <a:cs typeface="Georgia"/>
              </a:rPr>
              <a:t>element</a:t>
            </a:r>
            <a:r>
              <a:rPr sz="1800" spc="45" dirty="0">
                <a:solidFill>
                  <a:srgbClr val="404040"/>
                </a:solidFill>
                <a:latin typeface="Georgia"/>
                <a:cs typeface="Georgia"/>
              </a:rPr>
              <a:t> </a:t>
            </a:r>
            <a:r>
              <a:rPr sz="1800" spc="-5" dirty="0">
                <a:solidFill>
                  <a:srgbClr val="404040"/>
                </a:solidFill>
                <a:latin typeface="Georgia"/>
                <a:cs typeface="Georgia"/>
              </a:rPr>
              <a:t>to</a:t>
            </a:r>
            <a:r>
              <a:rPr sz="1800" spc="15" dirty="0">
                <a:solidFill>
                  <a:srgbClr val="404040"/>
                </a:solidFill>
                <a:latin typeface="Georgia"/>
                <a:cs typeface="Georgia"/>
              </a:rPr>
              <a:t> </a:t>
            </a:r>
            <a:r>
              <a:rPr sz="1800" spc="-10" dirty="0">
                <a:solidFill>
                  <a:srgbClr val="404040"/>
                </a:solidFill>
                <a:latin typeface="Georgia"/>
                <a:cs typeface="Georgia"/>
              </a:rPr>
              <a:t>link</a:t>
            </a:r>
            <a:r>
              <a:rPr sz="1800" spc="15" dirty="0">
                <a:solidFill>
                  <a:srgbClr val="404040"/>
                </a:solidFill>
                <a:latin typeface="Georgia"/>
                <a:cs typeface="Georgia"/>
              </a:rPr>
              <a:t> </a:t>
            </a:r>
            <a:r>
              <a:rPr sz="1800" spc="-5" dirty="0">
                <a:solidFill>
                  <a:srgbClr val="404040"/>
                </a:solidFill>
                <a:latin typeface="Georgia"/>
                <a:cs typeface="Georgia"/>
              </a:rPr>
              <a:t>to</a:t>
            </a:r>
            <a:r>
              <a:rPr sz="1800" spc="15" dirty="0">
                <a:solidFill>
                  <a:srgbClr val="404040"/>
                </a:solidFill>
                <a:latin typeface="Georgia"/>
                <a:cs typeface="Georgia"/>
              </a:rPr>
              <a:t> </a:t>
            </a:r>
            <a:r>
              <a:rPr sz="1800" dirty="0">
                <a:solidFill>
                  <a:srgbClr val="404040"/>
                </a:solidFill>
                <a:latin typeface="Georgia"/>
                <a:cs typeface="Georgia"/>
              </a:rPr>
              <a:t>an</a:t>
            </a:r>
            <a:r>
              <a:rPr sz="1800" spc="10" dirty="0">
                <a:solidFill>
                  <a:srgbClr val="404040"/>
                </a:solidFill>
                <a:latin typeface="Georgia"/>
                <a:cs typeface="Georgia"/>
              </a:rPr>
              <a:t> </a:t>
            </a:r>
            <a:r>
              <a:rPr sz="1800" spc="-5" dirty="0">
                <a:solidFill>
                  <a:srgbClr val="404040"/>
                </a:solidFill>
                <a:latin typeface="Georgia"/>
                <a:cs typeface="Georgia"/>
              </a:rPr>
              <a:t>External</a:t>
            </a:r>
            <a:r>
              <a:rPr sz="1800" spc="15" dirty="0">
                <a:solidFill>
                  <a:srgbClr val="404040"/>
                </a:solidFill>
                <a:latin typeface="Georgia"/>
                <a:cs typeface="Georgia"/>
              </a:rPr>
              <a:t> </a:t>
            </a:r>
            <a:r>
              <a:rPr sz="1800" spc="-5" dirty="0">
                <a:solidFill>
                  <a:srgbClr val="404040"/>
                </a:solidFill>
                <a:latin typeface="Georgia"/>
                <a:cs typeface="Georgia"/>
              </a:rPr>
              <a:t>CSS</a:t>
            </a:r>
            <a:r>
              <a:rPr sz="1800" spc="-10" dirty="0">
                <a:solidFill>
                  <a:srgbClr val="404040"/>
                </a:solidFill>
                <a:latin typeface="Georgia"/>
                <a:cs typeface="Georgia"/>
              </a:rPr>
              <a:t> file.</a:t>
            </a:r>
            <a:endParaRPr sz="1800">
              <a:latin typeface="Georgia"/>
              <a:cs typeface="Georgia"/>
            </a:endParaRPr>
          </a:p>
        </p:txBody>
      </p:sp>
      <p:pic>
        <p:nvPicPr>
          <p:cNvPr id="4" name="object 4"/>
          <p:cNvPicPr/>
          <p:nvPr/>
        </p:nvPicPr>
        <p:blipFill>
          <a:blip r:embed="rId2" cstate="print"/>
          <a:stretch>
            <a:fillRect/>
          </a:stretch>
        </p:blipFill>
        <p:spPr>
          <a:xfrm>
            <a:off x="9131807" y="67056"/>
            <a:ext cx="2674366" cy="2939542"/>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8739" y="0"/>
            <a:ext cx="2393950" cy="636905"/>
          </a:xfrm>
          <a:prstGeom prst="rect">
            <a:avLst/>
          </a:prstGeom>
        </p:spPr>
        <p:txBody>
          <a:bodyPr vert="horz" wrap="square" lIns="0" tIns="13970" rIns="0" bIns="0" rtlCol="0">
            <a:spAutoFit/>
          </a:bodyPr>
          <a:lstStyle/>
          <a:p>
            <a:pPr marL="12700">
              <a:lnSpc>
                <a:spcPct val="100000"/>
              </a:lnSpc>
              <a:spcBef>
                <a:spcPts val="110"/>
              </a:spcBef>
            </a:pPr>
            <a:r>
              <a:rPr sz="4000" spc="-10" dirty="0">
                <a:solidFill>
                  <a:srgbClr val="539E39"/>
                </a:solidFill>
              </a:rPr>
              <a:t>J</a:t>
            </a:r>
            <a:r>
              <a:rPr sz="4000" spc="5" dirty="0">
                <a:solidFill>
                  <a:srgbClr val="539E39"/>
                </a:solidFill>
              </a:rPr>
              <a:t>avaSc</a:t>
            </a:r>
            <a:r>
              <a:rPr sz="4000" spc="-20" dirty="0">
                <a:solidFill>
                  <a:srgbClr val="539E39"/>
                </a:solidFill>
              </a:rPr>
              <a:t>r</a:t>
            </a:r>
            <a:r>
              <a:rPr sz="4000" dirty="0">
                <a:solidFill>
                  <a:srgbClr val="539E39"/>
                </a:solidFill>
              </a:rPr>
              <a:t>ipt</a:t>
            </a:r>
            <a:endParaRPr sz="4000"/>
          </a:p>
        </p:txBody>
      </p:sp>
      <p:sp>
        <p:nvSpPr>
          <p:cNvPr id="3" name="object 3"/>
          <p:cNvSpPr txBox="1"/>
          <p:nvPr/>
        </p:nvSpPr>
        <p:spPr>
          <a:xfrm>
            <a:off x="673100" y="1384808"/>
            <a:ext cx="8364220" cy="2855595"/>
          </a:xfrm>
          <a:prstGeom prst="rect">
            <a:avLst/>
          </a:prstGeom>
        </p:spPr>
        <p:txBody>
          <a:bodyPr vert="horz" wrap="square" lIns="0" tIns="12700" rIns="0" bIns="0" rtlCol="0">
            <a:spAutoFit/>
          </a:bodyPr>
          <a:lstStyle/>
          <a:p>
            <a:pPr marL="299085" indent="-287020">
              <a:lnSpc>
                <a:spcPct val="100000"/>
              </a:lnSpc>
              <a:spcBef>
                <a:spcPts val="100"/>
              </a:spcBef>
              <a:buClr>
                <a:srgbClr val="539E39"/>
              </a:buClr>
              <a:buSzPct val="80555"/>
              <a:buFont typeface="Wingdings"/>
              <a:buChar char=""/>
              <a:tabLst>
                <a:tab pos="299085" algn="l"/>
                <a:tab pos="299720" algn="l"/>
              </a:tabLst>
            </a:pPr>
            <a:r>
              <a:rPr sz="1800" dirty="0">
                <a:solidFill>
                  <a:srgbClr val="404040"/>
                </a:solidFill>
                <a:latin typeface="Georgia"/>
                <a:cs typeface="Georgia"/>
              </a:rPr>
              <a:t>JavaScript is a </a:t>
            </a:r>
            <a:r>
              <a:rPr sz="1800" spc="-5" dirty="0">
                <a:solidFill>
                  <a:srgbClr val="404040"/>
                </a:solidFill>
                <a:latin typeface="Georgia"/>
                <a:cs typeface="Georgia"/>
              </a:rPr>
              <a:t>programming</a:t>
            </a:r>
            <a:r>
              <a:rPr sz="1800" spc="-10" dirty="0">
                <a:solidFill>
                  <a:srgbClr val="404040"/>
                </a:solidFill>
                <a:latin typeface="Georgia"/>
                <a:cs typeface="Georgia"/>
              </a:rPr>
              <a:t> </a:t>
            </a:r>
            <a:r>
              <a:rPr sz="1800" spc="-5" dirty="0">
                <a:solidFill>
                  <a:srgbClr val="404040"/>
                </a:solidFill>
                <a:latin typeface="Georgia"/>
                <a:cs typeface="Georgia"/>
              </a:rPr>
              <a:t>language</a:t>
            </a:r>
            <a:r>
              <a:rPr sz="1800" spc="30" dirty="0">
                <a:solidFill>
                  <a:srgbClr val="404040"/>
                </a:solidFill>
                <a:latin typeface="Georgia"/>
                <a:cs typeface="Georgia"/>
              </a:rPr>
              <a:t> </a:t>
            </a:r>
            <a:r>
              <a:rPr sz="1800" dirty="0">
                <a:solidFill>
                  <a:srgbClr val="404040"/>
                </a:solidFill>
                <a:latin typeface="Georgia"/>
                <a:cs typeface="Georgia"/>
              </a:rPr>
              <a:t>that is</a:t>
            </a:r>
            <a:r>
              <a:rPr sz="1800" spc="5" dirty="0">
                <a:solidFill>
                  <a:srgbClr val="404040"/>
                </a:solidFill>
                <a:latin typeface="Georgia"/>
                <a:cs typeface="Georgia"/>
              </a:rPr>
              <a:t> </a:t>
            </a:r>
            <a:r>
              <a:rPr sz="1800" spc="-10" dirty="0">
                <a:solidFill>
                  <a:srgbClr val="404040"/>
                </a:solidFill>
                <a:latin typeface="Georgia"/>
                <a:cs typeface="Georgia"/>
              </a:rPr>
              <a:t>one</a:t>
            </a:r>
            <a:r>
              <a:rPr sz="1800" spc="5" dirty="0">
                <a:solidFill>
                  <a:srgbClr val="404040"/>
                </a:solidFill>
                <a:latin typeface="Georgia"/>
                <a:cs typeface="Georgia"/>
              </a:rPr>
              <a:t> </a:t>
            </a:r>
            <a:r>
              <a:rPr sz="1800" spc="-10" dirty="0">
                <a:solidFill>
                  <a:srgbClr val="404040"/>
                </a:solidFill>
                <a:latin typeface="Georgia"/>
                <a:cs typeface="Georgia"/>
              </a:rPr>
              <a:t>of</a:t>
            </a:r>
            <a:r>
              <a:rPr sz="1800" spc="10" dirty="0">
                <a:solidFill>
                  <a:srgbClr val="404040"/>
                </a:solidFill>
                <a:latin typeface="Georgia"/>
                <a:cs typeface="Georgia"/>
              </a:rPr>
              <a:t> </a:t>
            </a:r>
            <a:r>
              <a:rPr sz="1800" dirty="0">
                <a:solidFill>
                  <a:srgbClr val="404040"/>
                </a:solidFill>
                <a:latin typeface="Georgia"/>
                <a:cs typeface="Georgia"/>
              </a:rPr>
              <a:t>the</a:t>
            </a:r>
            <a:r>
              <a:rPr sz="1800" spc="5" dirty="0">
                <a:solidFill>
                  <a:srgbClr val="404040"/>
                </a:solidFill>
                <a:latin typeface="Georgia"/>
                <a:cs typeface="Georgia"/>
              </a:rPr>
              <a:t> </a:t>
            </a:r>
            <a:r>
              <a:rPr sz="1800" spc="-5" dirty="0">
                <a:solidFill>
                  <a:srgbClr val="404040"/>
                </a:solidFill>
                <a:latin typeface="Georgia"/>
                <a:cs typeface="Georgia"/>
              </a:rPr>
              <a:t>core</a:t>
            </a:r>
            <a:r>
              <a:rPr sz="1800" spc="10" dirty="0">
                <a:solidFill>
                  <a:srgbClr val="404040"/>
                </a:solidFill>
                <a:latin typeface="Georgia"/>
                <a:cs typeface="Georgia"/>
              </a:rPr>
              <a:t> </a:t>
            </a:r>
            <a:r>
              <a:rPr sz="1800" spc="-10" dirty="0">
                <a:solidFill>
                  <a:srgbClr val="404040"/>
                </a:solidFill>
                <a:latin typeface="Georgia"/>
                <a:cs typeface="Georgia"/>
              </a:rPr>
              <a:t>technologies</a:t>
            </a:r>
            <a:r>
              <a:rPr sz="1800" spc="50" dirty="0">
                <a:solidFill>
                  <a:srgbClr val="404040"/>
                </a:solidFill>
                <a:latin typeface="Georgia"/>
                <a:cs typeface="Georgia"/>
              </a:rPr>
              <a:t> </a:t>
            </a:r>
            <a:r>
              <a:rPr sz="1800" spc="-10" dirty="0">
                <a:solidFill>
                  <a:srgbClr val="404040"/>
                </a:solidFill>
                <a:latin typeface="Georgia"/>
                <a:cs typeface="Georgia"/>
              </a:rPr>
              <a:t>of</a:t>
            </a:r>
            <a:r>
              <a:rPr sz="1800" spc="10" dirty="0">
                <a:solidFill>
                  <a:srgbClr val="404040"/>
                </a:solidFill>
                <a:latin typeface="Georgia"/>
                <a:cs typeface="Georgia"/>
              </a:rPr>
              <a:t> </a:t>
            </a:r>
            <a:r>
              <a:rPr sz="1800" dirty="0">
                <a:solidFill>
                  <a:srgbClr val="404040"/>
                </a:solidFill>
                <a:latin typeface="Georgia"/>
                <a:cs typeface="Georgia"/>
              </a:rPr>
              <a:t>the</a:t>
            </a:r>
            <a:endParaRPr sz="1800">
              <a:latin typeface="Georgia"/>
              <a:cs typeface="Georgia"/>
            </a:endParaRPr>
          </a:p>
          <a:p>
            <a:pPr marL="299085">
              <a:lnSpc>
                <a:spcPct val="100000"/>
              </a:lnSpc>
            </a:pPr>
            <a:r>
              <a:rPr sz="1800" spc="-5" dirty="0">
                <a:solidFill>
                  <a:srgbClr val="404040"/>
                </a:solidFill>
                <a:latin typeface="Georgia"/>
                <a:cs typeface="Georgia"/>
              </a:rPr>
              <a:t>World</a:t>
            </a:r>
            <a:r>
              <a:rPr sz="1800" spc="10" dirty="0">
                <a:solidFill>
                  <a:srgbClr val="404040"/>
                </a:solidFill>
                <a:latin typeface="Georgia"/>
                <a:cs typeface="Georgia"/>
              </a:rPr>
              <a:t> </a:t>
            </a:r>
            <a:r>
              <a:rPr sz="1800" spc="-5" dirty="0">
                <a:solidFill>
                  <a:srgbClr val="404040"/>
                </a:solidFill>
                <a:latin typeface="Georgia"/>
                <a:cs typeface="Georgia"/>
              </a:rPr>
              <a:t>Wide</a:t>
            </a:r>
            <a:r>
              <a:rPr sz="1800" spc="5" dirty="0">
                <a:solidFill>
                  <a:srgbClr val="404040"/>
                </a:solidFill>
                <a:latin typeface="Georgia"/>
                <a:cs typeface="Georgia"/>
              </a:rPr>
              <a:t> </a:t>
            </a:r>
            <a:r>
              <a:rPr sz="1800" spc="-5" dirty="0">
                <a:solidFill>
                  <a:srgbClr val="404040"/>
                </a:solidFill>
                <a:latin typeface="Georgia"/>
                <a:cs typeface="Georgia"/>
              </a:rPr>
              <a:t>Web,</a:t>
            </a:r>
            <a:r>
              <a:rPr sz="1800" spc="10" dirty="0">
                <a:solidFill>
                  <a:srgbClr val="404040"/>
                </a:solidFill>
                <a:latin typeface="Georgia"/>
                <a:cs typeface="Georgia"/>
              </a:rPr>
              <a:t> </a:t>
            </a:r>
            <a:r>
              <a:rPr sz="1800" spc="-10" dirty="0">
                <a:solidFill>
                  <a:srgbClr val="404040"/>
                </a:solidFill>
                <a:latin typeface="Georgia"/>
                <a:cs typeface="Georgia"/>
              </a:rPr>
              <a:t>alongside</a:t>
            </a:r>
            <a:r>
              <a:rPr sz="1800" spc="25" dirty="0">
                <a:solidFill>
                  <a:srgbClr val="404040"/>
                </a:solidFill>
                <a:latin typeface="Georgia"/>
                <a:cs typeface="Georgia"/>
              </a:rPr>
              <a:t> </a:t>
            </a:r>
            <a:r>
              <a:rPr sz="1800" spc="-5" dirty="0">
                <a:solidFill>
                  <a:srgbClr val="404040"/>
                </a:solidFill>
                <a:latin typeface="Georgia"/>
                <a:cs typeface="Georgia"/>
              </a:rPr>
              <a:t>HTML</a:t>
            </a:r>
            <a:r>
              <a:rPr sz="1800" spc="5" dirty="0">
                <a:solidFill>
                  <a:srgbClr val="404040"/>
                </a:solidFill>
                <a:latin typeface="Georgia"/>
                <a:cs typeface="Georgia"/>
              </a:rPr>
              <a:t> </a:t>
            </a:r>
            <a:r>
              <a:rPr sz="1800" dirty="0">
                <a:solidFill>
                  <a:srgbClr val="404040"/>
                </a:solidFill>
                <a:latin typeface="Georgia"/>
                <a:cs typeface="Georgia"/>
              </a:rPr>
              <a:t>&amp;</a:t>
            </a:r>
            <a:r>
              <a:rPr sz="1800" spc="-10" dirty="0">
                <a:solidFill>
                  <a:srgbClr val="404040"/>
                </a:solidFill>
                <a:latin typeface="Georgia"/>
                <a:cs typeface="Georgia"/>
              </a:rPr>
              <a:t> </a:t>
            </a:r>
            <a:r>
              <a:rPr sz="1800" spc="-5" dirty="0">
                <a:solidFill>
                  <a:srgbClr val="404040"/>
                </a:solidFill>
                <a:latin typeface="Georgia"/>
                <a:cs typeface="Georgia"/>
              </a:rPr>
              <a:t>CSS.</a:t>
            </a:r>
            <a:endParaRPr sz="1800">
              <a:latin typeface="Georgia"/>
              <a:cs typeface="Georgia"/>
            </a:endParaRPr>
          </a:p>
          <a:p>
            <a:pPr marL="299085" indent="-287020">
              <a:lnSpc>
                <a:spcPct val="100000"/>
              </a:lnSpc>
              <a:spcBef>
                <a:spcPts val="985"/>
              </a:spcBef>
              <a:buClr>
                <a:srgbClr val="539E39"/>
              </a:buClr>
              <a:buSzPct val="80555"/>
              <a:buFont typeface="Wingdings"/>
              <a:buChar char=""/>
              <a:tabLst>
                <a:tab pos="299085" algn="l"/>
                <a:tab pos="299720" algn="l"/>
              </a:tabLst>
            </a:pPr>
            <a:r>
              <a:rPr sz="1800" dirty="0">
                <a:solidFill>
                  <a:srgbClr val="404040"/>
                </a:solidFill>
                <a:latin typeface="Georgia"/>
                <a:cs typeface="Georgia"/>
              </a:rPr>
              <a:t>JavaScript is</a:t>
            </a:r>
            <a:r>
              <a:rPr sz="1800" spc="5" dirty="0">
                <a:solidFill>
                  <a:srgbClr val="404040"/>
                </a:solidFill>
                <a:latin typeface="Georgia"/>
                <a:cs typeface="Georgia"/>
              </a:rPr>
              <a:t> </a:t>
            </a:r>
            <a:r>
              <a:rPr sz="1800" spc="-10" dirty="0">
                <a:solidFill>
                  <a:srgbClr val="404040"/>
                </a:solidFill>
                <a:latin typeface="Georgia"/>
                <a:cs typeface="Georgia"/>
              </a:rPr>
              <a:t>used</a:t>
            </a:r>
            <a:r>
              <a:rPr sz="1800" spc="15" dirty="0">
                <a:solidFill>
                  <a:srgbClr val="404040"/>
                </a:solidFill>
                <a:latin typeface="Georgia"/>
                <a:cs typeface="Georgia"/>
              </a:rPr>
              <a:t> </a:t>
            </a:r>
            <a:r>
              <a:rPr sz="1800" spc="-5" dirty="0">
                <a:solidFill>
                  <a:srgbClr val="404040"/>
                </a:solidFill>
                <a:latin typeface="Georgia"/>
                <a:cs typeface="Georgia"/>
              </a:rPr>
              <a:t>to</a:t>
            </a:r>
            <a:r>
              <a:rPr sz="1800" spc="10" dirty="0">
                <a:solidFill>
                  <a:srgbClr val="404040"/>
                </a:solidFill>
                <a:latin typeface="Georgia"/>
                <a:cs typeface="Georgia"/>
              </a:rPr>
              <a:t> </a:t>
            </a:r>
            <a:r>
              <a:rPr sz="1800" spc="-5" dirty="0">
                <a:solidFill>
                  <a:srgbClr val="404040"/>
                </a:solidFill>
                <a:latin typeface="Georgia"/>
                <a:cs typeface="Georgia"/>
              </a:rPr>
              <a:t>create</a:t>
            </a:r>
            <a:r>
              <a:rPr sz="1800" spc="10" dirty="0">
                <a:solidFill>
                  <a:srgbClr val="404040"/>
                </a:solidFill>
                <a:latin typeface="Georgia"/>
                <a:cs typeface="Georgia"/>
              </a:rPr>
              <a:t> </a:t>
            </a:r>
            <a:r>
              <a:rPr sz="1800" spc="-5" dirty="0">
                <a:solidFill>
                  <a:srgbClr val="404040"/>
                </a:solidFill>
                <a:latin typeface="Georgia"/>
                <a:cs typeface="Georgia"/>
              </a:rPr>
              <a:t>dynamic and</a:t>
            </a:r>
            <a:r>
              <a:rPr sz="1800" spc="15" dirty="0">
                <a:solidFill>
                  <a:srgbClr val="404040"/>
                </a:solidFill>
                <a:latin typeface="Georgia"/>
                <a:cs typeface="Georgia"/>
              </a:rPr>
              <a:t> </a:t>
            </a:r>
            <a:r>
              <a:rPr sz="1800" spc="-5" dirty="0">
                <a:solidFill>
                  <a:srgbClr val="404040"/>
                </a:solidFill>
                <a:latin typeface="Georgia"/>
                <a:cs typeface="Georgia"/>
              </a:rPr>
              <a:t>interactive</a:t>
            </a:r>
            <a:r>
              <a:rPr sz="1800" spc="10" dirty="0">
                <a:solidFill>
                  <a:srgbClr val="404040"/>
                </a:solidFill>
                <a:latin typeface="Georgia"/>
                <a:cs typeface="Georgia"/>
              </a:rPr>
              <a:t> </a:t>
            </a:r>
            <a:r>
              <a:rPr sz="1800" spc="-10" dirty="0">
                <a:solidFill>
                  <a:srgbClr val="404040"/>
                </a:solidFill>
                <a:latin typeface="Georgia"/>
                <a:cs typeface="Georgia"/>
              </a:rPr>
              <a:t>web</a:t>
            </a:r>
            <a:r>
              <a:rPr sz="1800" spc="40" dirty="0">
                <a:solidFill>
                  <a:srgbClr val="404040"/>
                </a:solidFill>
                <a:latin typeface="Georgia"/>
                <a:cs typeface="Georgia"/>
              </a:rPr>
              <a:t> </a:t>
            </a:r>
            <a:r>
              <a:rPr sz="1800" spc="-10" dirty="0">
                <a:solidFill>
                  <a:srgbClr val="404040"/>
                </a:solidFill>
                <a:latin typeface="Georgia"/>
                <a:cs typeface="Georgia"/>
              </a:rPr>
              <a:t>content</a:t>
            </a:r>
            <a:r>
              <a:rPr sz="1800" spc="20" dirty="0">
                <a:solidFill>
                  <a:srgbClr val="404040"/>
                </a:solidFill>
                <a:latin typeface="Georgia"/>
                <a:cs typeface="Georgia"/>
              </a:rPr>
              <a:t> </a:t>
            </a:r>
            <a:r>
              <a:rPr sz="1800" spc="-5" dirty="0">
                <a:solidFill>
                  <a:srgbClr val="404040"/>
                </a:solidFill>
                <a:latin typeface="Georgia"/>
                <a:cs typeface="Georgia"/>
              </a:rPr>
              <a:t>like</a:t>
            </a:r>
            <a:endParaRPr sz="1800">
              <a:latin typeface="Georgia"/>
              <a:cs typeface="Georgia"/>
            </a:endParaRPr>
          </a:p>
          <a:p>
            <a:pPr marL="299085">
              <a:lnSpc>
                <a:spcPct val="100000"/>
              </a:lnSpc>
            </a:pPr>
            <a:r>
              <a:rPr sz="1800" spc="-5" dirty="0">
                <a:solidFill>
                  <a:srgbClr val="404040"/>
                </a:solidFill>
                <a:latin typeface="Georgia"/>
                <a:cs typeface="Georgia"/>
              </a:rPr>
              <a:t>applications</a:t>
            </a:r>
            <a:r>
              <a:rPr sz="1800" dirty="0">
                <a:solidFill>
                  <a:srgbClr val="404040"/>
                </a:solidFill>
                <a:latin typeface="Georgia"/>
                <a:cs typeface="Georgia"/>
              </a:rPr>
              <a:t> </a:t>
            </a:r>
            <a:r>
              <a:rPr sz="1800" spc="-5" dirty="0">
                <a:solidFill>
                  <a:srgbClr val="404040"/>
                </a:solidFill>
                <a:latin typeface="Georgia"/>
                <a:cs typeface="Georgia"/>
              </a:rPr>
              <a:t>and</a:t>
            </a:r>
            <a:r>
              <a:rPr sz="1800" spc="15" dirty="0">
                <a:solidFill>
                  <a:srgbClr val="404040"/>
                </a:solidFill>
                <a:latin typeface="Georgia"/>
                <a:cs typeface="Georgia"/>
              </a:rPr>
              <a:t> </a:t>
            </a:r>
            <a:r>
              <a:rPr sz="1800" spc="-10" dirty="0">
                <a:solidFill>
                  <a:srgbClr val="404040"/>
                </a:solidFill>
                <a:latin typeface="Georgia"/>
                <a:cs typeface="Georgia"/>
              </a:rPr>
              <a:t>browsers.</a:t>
            </a:r>
            <a:endParaRPr sz="1800">
              <a:latin typeface="Georgia"/>
              <a:cs typeface="Georgia"/>
            </a:endParaRPr>
          </a:p>
          <a:p>
            <a:pPr marL="299085" indent="-287020">
              <a:lnSpc>
                <a:spcPct val="100000"/>
              </a:lnSpc>
              <a:spcBef>
                <a:spcPts val="1010"/>
              </a:spcBef>
              <a:buClr>
                <a:srgbClr val="539E39"/>
              </a:buClr>
              <a:buSzPct val="80555"/>
              <a:buFont typeface="Wingdings"/>
              <a:buChar char=""/>
              <a:tabLst>
                <a:tab pos="299085" algn="l"/>
                <a:tab pos="299720" algn="l"/>
              </a:tabLst>
            </a:pPr>
            <a:r>
              <a:rPr sz="1800" spc="-5" dirty="0">
                <a:solidFill>
                  <a:srgbClr val="404040"/>
                </a:solidFill>
                <a:latin typeface="Georgia"/>
                <a:cs typeface="Georgia"/>
              </a:rPr>
              <a:t>Some</a:t>
            </a:r>
            <a:r>
              <a:rPr sz="1800" spc="25" dirty="0">
                <a:solidFill>
                  <a:srgbClr val="404040"/>
                </a:solidFill>
                <a:latin typeface="Georgia"/>
                <a:cs typeface="Georgia"/>
              </a:rPr>
              <a:t> </a:t>
            </a:r>
            <a:r>
              <a:rPr sz="1800" spc="-5" dirty="0">
                <a:solidFill>
                  <a:srgbClr val="404040"/>
                </a:solidFill>
                <a:latin typeface="Georgia"/>
                <a:cs typeface="Georgia"/>
              </a:rPr>
              <a:t>examples</a:t>
            </a:r>
            <a:r>
              <a:rPr sz="1800" dirty="0">
                <a:solidFill>
                  <a:srgbClr val="404040"/>
                </a:solidFill>
                <a:latin typeface="Georgia"/>
                <a:cs typeface="Georgia"/>
              </a:rPr>
              <a:t> </a:t>
            </a:r>
            <a:r>
              <a:rPr sz="1800" spc="-10" dirty="0">
                <a:solidFill>
                  <a:srgbClr val="404040"/>
                </a:solidFill>
                <a:latin typeface="Georgia"/>
                <a:cs typeface="Georgia"/>
              </a:rPr>
              <a:t>of</a:t>
            </a:r>
            <a:r>
              <a:rPr sz="1800" spc="30" dirty="0">
                <a:solidFill>
                  <a:srgbClr val="404040"/>
                </a:solidFill>
                <a:latin typeface="Georgia"/>
                <a:cs typeface="Georgia"/>
              </a:rPr>
              <a:t> </a:t>
            </a:r>
            <a:r>
              <a:rPr sz="1800" dirty="0">
                <a:solidFill>
                  <a:srgbClr val="404040"/>
                </a:solidFill>
                <a:latin typeface="Georgia"/>
                <a:cs typeface="Georgia"/>
              </a:rPr>
              <a:t>JavaScript</a:t>
            </a:r>
            <a:r>
              <a:rPr sz="1800" spc="-5" dirty="0">
                <a:solidFill>
                  <a:srgbClr val="404040"/>
                </a:solidFill>
                <a:latin typeface="Georgia"/>
                <a:cs typeface="Georgia"/>
              </a:rPr>
              <a:t> applications:-</a:t>
            </a:r>
            <a:endParaRPr sz="1800">
              <a:latin typeface="Georgia"/>
              <a:cs typeface="Georgia"/>
            </a:endParaRPr>
          </a:p>
          <a:p>
            <a:pPr marL="356870" indent="-344805">
              <a:lnSpc>
                <a:spcPct val="100000"/>
              </a:lnSpc>
              <a:spcBef>
                <a:spcPts val="1010"/>
              </a:spcBef>
              <a:buClr>
                <a:srgbClr val="539E39"/>
              </a:buClr>
              <a:buSzPct val="80555"/>
              <a:buAutoNum type="arabicPeriod"/>
              <a:tabLst>
                <a:tab pos="356870" algn="l"/>
                <a:tab pos="357505" algn="l"/>
              </a:tabLst>
            </a:pPr>
            <a:r>
              <a:rPr sz="1800" spc="-5" dirty="0">
                <a:solidFill>
                  <a:srgbClr val="404040"/>
                </a:solidFill>
                <a:latin typeface="Georgia"/>
                <a:cs typeface="Georgia"/>
              </a:rPr>
              <a:t>Web </a:t>
            </a:r>
            <a:r>
              <a:rPr sz="1800" spc="-10" dirty="0">
                <a:solidFill>
                  <a:srgbClr val="404040"/>
                </a:solidFill>
                <a:latin typeface="Georgia"/>
                <a:cs typeface="Georgia"/>
              </a:rPr>
              <a:t>And</a:t>
            </a:r>
            <a:r>
              <a:rPr sz="1800" dirty="0">
                <a:solidFill>
                  <a:srgbClr val="404040"/>
                </a:solidFill>
                <a:latin typeface="Georgia"/>
                <a:cs typeface="Georgia"/>
              </a:rPr>
              <a:t> </a:t>
            </a:r>
            <a:r>
              <a:rPr sz="1800" spc="-5" dirty="0">
                <a:solidFill>
                  <a:srgbClr val="404040"/>
                </a:solidFill>
                <a:latin typeface="Georgia"/>
                <a:cs typeface="Georgia"/>
              </a:rPr>
              <a:t>Mobile</a:t>
            </a:r>
            <a:r>
              <a:rPr sz="1800" spc="20" dirty="0">
                <a:solidFill>
                  <a:srgbClr val="404040"/>
                </a:solidFill>
                <a:latin typeface="Georgia"/>
                <a:cs typeface="Georgia"/>
              </a:rPr>
              <a:t> </a:t>
            </a:r>
            <a:r>
              <a:rPr sz="1800" spc="-5" dirty="0">
                <a:solidFill>
                  <a:srgbClr val="404040"/>
                </a:solidFill>
                <a:latin typeface="Georgia"/>
                <a:cs typeface="Georgia"/>
              </a:rPr>
              <a:t>Apps</a:t>
            </a:r>
            <a:endParaRPr sz="1800">
              <a:latin typeface="Georgia"/>
              <a:cs typeface="Georgia"/>
            </a:endParaRPr>
          </a:p>
          <a:p>
            <a:pPr marL="356870" indent="-344805">
              <a:lnSpc>
                <a:spcPct val="100000"/>
              </a:lnSpc>
              <a:spcBef>
                <a:spcPts val="985"/>
              </a:spcBef>
              <a:buClr>
                <a:srgbClr val="539E39"/>
              </a:buClr>
              <a:buSzPct val="80555"/>
              <a:buAutoNum type="arabicPeriod"/>
              <a:tabLst>
                <a:tab pos="356870" algn="l"/>
                <a:tab pos="357505" algn="l"/>
              </a:tabLst>
            </a:pPr>
            <a:r>
              <a:rPr sz="1800" spc="-5" dirty="0">
                <a:solidFill>
                  <a:srgbClr val="404040"/>
                </a:solidFill>
                <a:latin typeface="Georgia"/>
                <a:cs typeface="Georgia"/>
              </a:rPr>
              <a:t>Game</a:t>
            </a:r>
            <a:r>
              <a:rPr sz="1800" spc="-55" dirty="0">
                <a:solidFill>
                  <a:srgbClr val="404040"/>
                </a:solidFill>
                <a:latin typeface="Georgia"/>
                <a:cs typeface="Georgia"/>
              </a:rPr>
              <a:t> </a:t>
            </a:r>
            <a:r>
              <a:rPr sz="1800" spc="-10" dirty="0">
                <a:solidFill>
                  <a:srgbClr val="404040"/>
                </a:solidFill>
                <a:latin typeface="Georgia"/>
                <a:cs typeface="Georgia"/>
              </a:rPr>
              <a:t>Development</a:t>
            </a:r>
            <a:endParaRPr sz="1800">
              <a:latin typeface="Georgia"/>
              <a:cs typeface="Georgia"/>
            </a:endParaRPr>
          </a:p>
          <a:p>
            <a:pPr marL="356870" indent="-344805">
              <a:lnSpc>
                <a:spcPct val="100000"/>
              </a:lnSpc>
              <a:spcBef>
                <a:spcPts val="1010"/>
              </a:spcBef>
              <a:buClr>
                <a:srgbClr val="539E39"/>
              </a:buClr>
              <a:buSzPct val="80555"/>
              <a:buAutoNum type="arabicPeriod"/>
              <a:tabLst>
                <a:tab pos="356870" algn="l"/>
                <a:tab pos="357505" algn="l"/>
              </a:tabLst>
            </a:pPr>
            <a:r>
              <a:rPr sz="1800" spc="-10" dirty="0">
                <a:solidFill>
                  <a:srgbClr val="404040"/>
                </a:solidFill>
                <a:latin typeface="Georgia"/>
                <a:cs typeface="Georgia"/>
              </a:rPr>
              <a:t>Server</a:t>
            </a:r>
            <a:r>
              <a:rPr sz="1800" spc="-35" dirty="0">
                <a:solidFill>
                  <a:srgbClr val="404040"/>
                </a:solidFill>
                <a:latin typeface="Georgia"/>
                <a:cs typeface="Georgia"/>
              </a:rPr>
              <a:t> </a:t>
            </a:r>
            <a:r>
              <a:rPr sz="1800" spc="-5" dirty="0">
                <a:solidFill>
                  <a:srgbClr val="404040"/>
                </a:solidFill>
                <a:latin typeface="Georgia"/>
                <a:cs typeface="Georgia"/>
              </a:rPr>
              <a:t>Applications</a:t>
            </a:r>
            <a:endParaRPr sz="1800">
              <a:latin typeface="Georgia"/>
              <a:cs typeface="Georgia"/>
            </a:endParaRPr>
          </a:p>
        </p:txBody>
      </p:sp>
      <p:pic>
        <p:nvPicPr>
          <p:cNvPr id="4" name="object 4"/>
          <p:cNvPicPr/>
          <p:nvPr/>
        </p:nvPicPr>
        <p:blipFill>
          <a:blip r:embed="rId2" cstate="print"/>
          <a:stretch>
            <a:fillRect/>
          </a:stretch>
        </p:blipFill>
        <p:spPr>
          <a:xfrm>
            <a:off x="9424416" y="505968"/>
            <a:ext cx="2512822" cy="2692654"/>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12195175" cy="6868159"/>
            <a:chOff x="0" y="0"/>
            <a:chExt cx="12195175" cy="6868159"/>
          </a:xfrm>
        </p:grpSpPr>
        <p:pic>
          <p:nvPicPr>
            <p:cNvPr id="3" name="object 3"/>
            <p:cNvPicPr/>
            <p:nvPr/>
          </p:nvPicPr>
          <p:blipFill>
            <a:blip r:embed="rId2" cstate="print"/>
            <a:stretch>
              <a:fillRect/>
            </a:stretch>
          </p:blipFill>
          <p:spPr>
            <a:xfrm>
              <a:off x="0" y="0"/>
              <a:ext cx="12192000" cy="6858000"/>
            </a:xfrm>
            <a:prstGeom prst="rect">
              <a:avLst/>
            </a:prstGeom>
          </p:spPr>
        </p:pic>
        <p:sp>
          <p:nvSpPr>
            <p:cNvPr id="4" name="object 4"/>
            <p:cNvSpPr/>
            <p:nvPr/>
          </p:nvSpPr>
          <p:spPr>
            <a:xfrm>
              <a:off x="9371076" y="1524"/>
              <a:ext cx="1219200" cy="6858000"/>
            </a:xfrm>
            <a:custGeom>
              <a:avLst/>
              <a:gdLst/>
              <a:ahLst/>
              <a:cxnLst/>
              <a:rect l="l" t="t" r="r" b="b"/>
              <a:pathLst>
                <a:path w="1219200" h="6858000">
                  <a:moveTo>
                    <a:pt x="0" y="0"/>
                  </a:moveTo>
                  <a:lnTo>
                    <a:pt x="1219200" y="6857999"/>
                  </a:lnTo>
                </a:path>
              </a:pathLst>
            </a:custGeom>
            <a:ln w="9144">
              <a:solidFill>
                <a:srgbClr val="BEBEBE"/>
              </a:solidFill>
            </a:ln>
          </p:spPr>
          <p:txBody>
            <a:bodyPr wrap="square" lIns="0" tIns="0" rIns="0" bIns="0" rtlCol="0"/>
            <a:lstStyle/>
            <a:p>
              <a:endParaRPr/>
            </a:p>
          </p:txBody>
        </p:sp>
        <p:sp>
          <p:nvSpPr>
            <p:cNvPr id="5" name="object 5"/>
            <p:cNvSpPr/>
            <p:nvPr/>
          </p:nvSpPr>
          <p:spPr>
            <a:xfrm>
              <a:off x="7426452" y="3683508"/>
              <a:ext cx="4763770" cy="3176905"/>
            </a:xfrm>
            <a:custGeom>
              <a:avLst/>
              <a:gdLst/>
              <a:ahLst/>
              <a:cxnLst/>
              <a:rect l="l" t="t" r="r" b="b"/>
              <a:pathLst>
                <a:path w="4763770" h="3176904">
                  <a:moveTo>
                    <a:pt x="4763516" y="0"/>
                  </a:moveTo>
                  <a:lnTo>
                    <a:pt x="0" y="3176586"/>
                  </a:lnTo>
                </a:path>
              </a:pathLst>
            </a:custGeom>
            <a:ln w="9143">
              <a:solidFill>
                <a:srgbClr val="D9D9D9"/>
              </a:solidFill>
            </a:ln>
          </p:spPr>
          <p:txBody>
            <a:bodyPr wrap="square" lIns="0" tIns="0" rIns="0" bIns="0" rtlCol="0"/>
            <a:lstStyle/>
            <a:p>
              <a:endParaRPr/>
            </a:p>
          </p:txBody>
        </p:sp>
        <p:sp>
          <p:nvSpPr>
            <p:cNvPr id="6" name="object 6"/>
            <p:cNvSpPr/>
            <p:nvPr/>
          </p:nvSpPr>
          <p:spPr>
            <a:xfrm>
              <a:off x="9180576" y="0"/>
              <a:ext cx="3008630" cy="6858000"/>
            </a:xfrm>
            <a:custGeom>
              <a:avLst/>
              <a:gdLst/>
              <a:ahLst/>
              <a:cxnLst/>
              <a:rect l="l" t="t" r="r" b="b"/>
              <a:pathLst>
                <a:path w="3008629" h="6858000">
                  <a:moveTo>
                    <a:pt x="3008374" y="0"/>
                  </a:moveTo>
                  <a:lnTo>
                    <a:pt x="2043498" y="0"/>
                  </a:lnTo>
                  <a:lnTo>
                    <a:pt x="0" y="6857996"/>
                  </a:lnTo>
                  <a:lnTo>
                    <a:pt x="3008374" y="6857996"/>
                  </a:lnTo>
                  <a:lnTo>
                    <a:pt x="3008374" y="0"/>
                  </a:lnTo>
                  <a:close/>
                </a:path>
              </a:pathLst>
            </a:custGeom>
            <a:solidFill>
              <a:srgbClr val="539E39">
                <a:alpha val="30195"/>
              </a:srgbClr>
            </a:solidFill>
          </p:spPr>
          <p:txBody>
            <a:bodyPr wrap="square" lIns="0" tIns="0" rIns="0" bIns="0" rtlCol="0"/>
            <a:lstStyle/>
            <a:p>
              <a:endParaRPr/>
            </a:p>
          </p:txBody>
        </p:sp>
        <p:sp>
          <p:nvSpPr>
            <p:cNvPr id="7" name="object 7"/>
            <p:cNvSpPr/>
            <p:nvPr/>
          </p:nvSpPr>
          <p:spPr>
            <a:xfrm>
              <a:off x="9605857" y="0"/>
              <a:ext cx="2586355" cy="6858000"/>
            </a:xfrm>
            <a:custGeom>
              <a:avLst/>
              <a:gdLst/>
              <a:ahLst/>
              <a:cxnLst/>
              <a:rect l="l" t="t" r="r" b="b"/>
              <a:pathLst>
                <a:path w="2586354" h="6858000">
                  <a:moveTo>
                    <a:pt x="2586141" y="0"/>
                  </a:moveTo>
                  <a:lnTo>
                    <a:pt x="0" y="0"/>
                  </a:lnTo>
                  <a:lnTo>
                    <a:pt x="1207429" y="6857996"/>
                  </a:lnTo>
                  <a:lnTo>
                    <a:pt x="2586141" y="6857996"/>
                  </a:lnTo>
                  <a:lnTo>
                    <a:pt x="2586141" y="0"/>
                  </a:lnTo>
                  <a:close/>
                </a:path>
              </a:pathLst>
            </a:custGeom>
            <a:solidFill>
              <a:srgbClr val="539E39">
                <a:alpha val="19999"/>
              </a:srgbClr>
            </a:solidFill>
          </p:spPr>
          <p:txBody>
            <a:bodyPr wrap="square" lIns="0" tIns="0" rIns="0" bIns="0" rtlCol="0"/>
            <a:lstStyle/>
            <a:p>
              <a:endParaRPr/>
            </a:p>
          </p:txBody>
        </p:sp>
        <p:sp>
          <p:nvSpPr>
            <p:cNvPr id="8" name="object 8"/>
            <p:cNvSpPr/>
            <p:nvPr/>
          </p:nvSpPr>
          <p:spPr>
            <a:xfrm>
              <a:off x="8933688" y="3048000"/>
              <a:ext cx="3258820" cy="3810000"/>
            </a:xfrm>
            <a:custGeom>
              <a:avLst/>
              <a:gdLst/>
              <a:ahLst/>
              <a:cxnLst/>
              <a:rect l="l" t="t" r="r" b="b"/>
              <a:pathLst>
                <a:path w="3258820" h="3810000">
                  <a:moveTo>
                    <a:pt x="3258311" y="0"/>
                  </a:moveTo>
                  <a:lnTo>
                    <a:pt x="0" y="3809999"/>
                  </a:lnTo>
                  <a:lnTo>
                    <a:pt x="3258311" y="3809999"/>
                  </a:lnTo>
                  <a:lnTo>
                    <a:pt x="3258311" y="0"/>
                  </a:lnTo>
                  <a:close/>
                </a:path>
              </a:pathLst>
            </a:custGeom>
            <a:solidFill>
              <a:srgbClr val="89B833">
                <a:alpha val="72155"/>
              </a:srgbClr>
            </a:solidFill>
          </p:spPr>
          <p:txBody>
            <a:bodyPr wrap="square" lIns="0" tIns="0" rIns="0" bIns="0" rtlCol="0"/>
            <a:lstStyle/>
            <a:p>
              <a:endParaRPr/>
            </a:p>
          </p:txBody>
        </p:sp>
        <p:sp>
          <p:nvSpPr>
            <p:cNvPr id="9" name="object 9"/>
            <p:cNvSpPr/>
            <p:nvPr/>
          </p:nvSpPr>
          <p:spPr>
            <a:xfrm>
              <a:off x="9339312" y="0"/>
              <a:ext cx="2849880" cy="6858000"/>
            </a:xfrm>
            <a:custGeom>
              <a:avLst/>
              <a:gdLst/>
              <a:ahLst/>
              <a:cxnLst/>
              <a:rect l="l" t="t" r="r" b="b"/>
              <a:pathLst>
                <a:path w="2849879" h="6858000">
                  <a:moveTo>
                    <a:pt x="2849639" y="0"/>
                  </a:moveTo>
                  <a:lnTo>
                    <a:pt x="0" y="0"/>
                  </a:lnTo>
                  <a:lnTo>
                    <a:pt x="2466225" y="6857996"/>
                  </a:lnTo>
                  <a:lnTo>
                    <a:pt x="2849639" y="6857996"/>
                  </a:lnTo>
                  <a:lnTo>
                    <a:pt x="2849639" y="0"/>
                  </a:lnTo>
                  <a:close/>
                </a:path>
              </a:pathLst>
            </a:custGeom>
            <a:solidFill>
              <a:srgbClr val="688925">
                <a:alpha val="70195"/>
              </a:srgbClr>
            </a:solidFill>
          </p:spPr>
          <p:txBody>
            <a:bodyPr wrap="square" lIns="0" tIns="0" rIns="0" bIns="0" rtlCol="0"/>
            <a:lstStyle/>
            <a:p>
              <a:endParaRPr/>
            </a:p>
          </p:txBody>
        </p:sp>
        <p:sp>
          <p:nvSpPr>
            <p:cNvPr id="10" name="object 10"/>
            <p:cNvSpPr/>
            <p:nvPr/>
          </p:nvSpPr>
          <p:spPr>
            <a:xfrm>
              <a:off x="10899648" y="0"/>
              <a:ext cx="1289685" cy="6858000"/>
            </a:xfrm>
            <a:custGeom>
              <a:avLst/>
              <a:gdLst/>
              <a:ahLst/>
              <a:cxnLst/>
              <a:rect l="l" t="t" r="r" b="b"/>
              <a:pathLst>
                <a:path w="1289684" h="6858000">
                  <a:moveTo>
                    <a:pt x="1289303" y="0"/>
                  </a:moveTo>
                  <a:lnTo>
                    <a:pt x="1017690" y="0"/>
                  </a:lnTo>
                  <a:lnTo>
                    <a:pt x="0" y="6857996"/>
                  </a:lnTo>
                  <a:lnTo>
                    <a:pt x="1289303" y="6857996"/>
                  </a:lnTo>
                  <a:lnTo>
                    <a:pt x="1289303" y="0"/>
                  </a:lnTo>
                  <a:close/>
                </a:path>
              </a:pathLst>
            </a:custGeom>
            <a:solidFill>
              <a:srgbClr val="92D07C">
                <a:alpha val="70195"/>
              </a:srgbClr>
            </a:solidFill>
          </p:spPr>
          <p:txBody>
            <a:bodyPr wrap="square" lIns="0" tIns="0" rIns="0" bIns="0" rtlCol="0"/>
            <a:lstStyle/>
            <a:p>
              <a:endParaRPr/>
            </a:p>
          </p:txBody>
        </p:sp>
        <p:sp>
          <p:nvSpPr>
            <p:cNvPr id="11" name="object 11"/>
            <p:cNvSpPr/>
            <p:nvPr/>
          </p:nvSpPr>
          <p:spPr>
            <a:xfrm>
              <a:off x="10940749" y="0"/>
              <a:ext cx="1248410" cy="6858000"/>
            </a:xfrm>
            <a:custGeom>
              <a:avLst/>
              <a:gdLst/>
              <a:ahLst/>
              <a:cxnLst/>
              <a:rect l="l" t="t" r="r" b="b"/>
              <a:pathLst>
                <a:path w="1248409" h="6858000">
                  <a:moveTo>
                    <a:pt x="1248203" y="0"/>
                  </a:moveTo>
                  <a:lnTo>
                    <a:pt x="0" y="0"/>
                  </a:lnTo>
                  <a:lnTo>
                    <a:pt x="1107740" y="6857996"/>
                  </a:lnTo>
                  <a:lnTo>
                    <a:pt x="1248203" y="6857996"/>
                  </a:lnTo>
                  <a:lnTo>
                    <a:pt x="1248203" y="0"/>
                  </a:lnTo>
                  <a:close/>
                </a:path>
              </a:pathLst>
            </a:custGeom>
            <a:solidFill>
              <a:srgbClr val="539E39">
                <a:alpha val="65097"/>
              </a:srgbClr>
            </a:solidFill>
          </p:spPr>
          <p:txBody>
            <a:bodyPr wrap="square" lIns="0" tIns="0" rIns="0" bIns="0" rtlCol="0"/>
            <a:lstStyle/>
            <a:p>
              <a:endParaRPr/>
            </a:p>
          </p:txBody>
        </p:sp>
        <p:sp>
          <p:nvSpPr>
            <p:cNvPr id="12" name="object 12"/>
            <p:cNvSpPr/>
            <p:nvPr/>
          </p:nvSpPr>
          <p:spPr>
            <a:xfrm>
              <a:off x="10372343" y="3590544"/>
              <a:ext cx="1816735" cy="3267710"/>
            </a:xfrm>
            <a:custGeom>
              <a:avLst/>
              <a:gdLst/>
              <a:ahLst/>
              <a:cxnLst/>
              <a:rect l="l" t="t" r="r" b="b"/>
              <a:pathLst>
                <a:path w="1816734" h="3267709">
                  <a:moveTo>
                    <a:pt x="1816607" y="0"/>
                  </a:moveTo>
                  <a:lnTo>
                    <a:pt x="0" y="3267455"/>
                  </a:lnTo>
                  <a:lnTo>
                    <a:pt x="1816607" y="3267455"/>
                  </a:lnTo>
                  <a:lnTo>
                    <a:pt x="1816607" y="0"/>
                  </a:lnTo>
                  <a:close/>
                </a:path>
              </a:pathLst>
            </a:custGeom>
            <a:solidFill>
              <a:srgbClr val="539E39">
                <a:alpha val="79998"/>
              </a:srgbClr>
            </a:solidFill>
          </p:spPr>
          <p:txBody>
            <a:bodyPr wrap="square" lIns="0" tIns="0" rIns="0" bIns="0" rtlCol="0"/>
            <a:lstStyle/>
            <a:p>
              <a:endParaRPr/>
            </a:p>
          </p:txBody>
        </p:sp>
        <p:sp>
          <p:nvSpPr>
            <p:cNvPr id="13" name="object 13"/>
            <p:cNvSpPr/>
            <p:nvPr/>
          </p:nvSpPr>
          <p:spPr>
            <a:xfrm>
              <a:off x="0" y="4014215"/>
              <a:ext cx="448309" cy="2844165"/>
            </a:xfrm>
            <a:custGeom>
              <a:avLst/>
              <a:gdLst/>
              <a:ahLst/>
              <a:cxnLst/>
              <a:rect l="l" t="t" r="r" b="b"/>
              <a:pathLst>
                <a:path w="448309" h="2844165">
                  <a:moveTo>
                    <a:pt x="0" y="0"/>
                  </a:moveTo>
                  <a:lnTo>
                    <a:pt x="0" y="2843783"/>
                  </a:lnTo>
                  <a:lnTo>
                    <a:pt x="448056" y="2843783"/>
                  </a:lnTo>
                  <a:lnTo>
                    <a:pt x="0" y="0"/>
                  </a:lnTo>
                  <a:close/>
                </a:path>
              </a:pathLst>
            </a:custGeom>
            <a:solidFill>
              <a:srgbClr val="539E39">
                <a:alpha val="85096"/>
              </a:srgbClr>
            </a:solidFill>
          </p:spPr>
          <p:txBody>
            <a:bodyPr wrap="square" lIns="0" tIns="0" rIns="0" bIns="0" rtlCol="0"/>
            <a:lstStyle/>
            <a:p>
              <a:endParaRPr/>
            </a:p>
          </p:txBody>
        </p:sp>
      </p:grpSp>
      <p:sp>
        <p:nvSpPr>
          <p:cNvPr id="14" name="object 14"/>
          <p:cNvSpPr txBox="1">
            <a:spLocks noGrp="1"/>
          </p:cNvSpPr>
          <p:nvPr>
            <p:ph type="title"/>
          </p:nvPr>
        </p:nvSpPr>
        <p:spPr>
          <a:xfrm>
            <a:off x="756310" y="628015"/>
            <a:ext cx="2303780" cy="574040"/>
          </a:xfrm>
          <a:prstGeom prst="rect">
            <a:avLst/>
          </a:prstGeom>
        </p:spPr>
        <p:txBody>
          <a:bodyPr vert="horz" wrap="square" lIns="0" tIns="12700" rIns="0" bIns="0" rtlCol="0">
            <a:spAutoFit/>
          </a:bodyPr>
          <a:lstStyle/>
          <a:p>
            <a:pPr marL="12700">
              <a:lnSpc>
                <a:spcPct val="100000"/>
              </a:lnSpc>
              <a:spcBef>
                <a:spcPts val="100"/>
              </a:spcBef>
            </a:pPr>
            <a:r>
              <a:rPr sz="3600" spc="-5" dirty="0">
                <a:solidFill>
                  <a:srgbClr val="539E39"/>
                </a:solidFill>
              </a:rPr>
              <a:t>Diff</a:t>
            </a:r>
            <a:r>
              <a:rPr sz="3600" spc="10" dirty="0">
                <a:solidFill>
                  <a:srgbClr val="539E39"/>
                </a:solidFill>
              </a:rPr>
              <a:t>e</a:t>
            </a:r>
            <a:r>
              <a:rPr sz="3600" spc="-10" dirty="0">
                <a:solidFill>
                  <a:srgbClr val="539E39"/>
                </a:solidFill>
              </a:rPr>
              <a:t>r</a:t>
            </a:r>
            <a:r>
              <a:rPr sz="3600" spc="5" dirty="0">
                <a:solidFill>
                  <a:srgbClr val="539E39"/>
                </a:solidFill>
              </a:rPr>
              <a:t>e</a:t>
            </a:r>
            <a:r>
              <a:rPr sz="3600" dirty="0">
                <a:solidFill>
                  <a:srgbClr val="539E39"/>
                </a:solidFill>
              </a:rPr>
              <a:t>nc</a:t>
            </a:r>
            <a:r>
              <a:rPr sz="3600" spc="20" dirty="0">
                <a:solidFill>
                  <a:srgbClr val="539E39"/>
                </a:solidFill>
              </a:rPr>
              <a:t>e</a:t>
            </a:r>
            <a:r>
              <a:rPr sz="3600" dirty="0">
                <a:solidFill>
                  <a:srgbClr val="539E39"/>
                </a:solidFill>
              </a:rPr>
              <a:t>-</a:t>
            </a:r>
            <a:endParaRPr sz="3600"/>
          </a:p>
        </p:txBody>
      </p:sp>
      <p:pic>
        <p:nvPicPr>
          <p:cNvPr id="15" name="object 15"/>
          <p:cNvPicPr/>
          <p:nvPr/>
        </p:nvPicPr>
        <p:blipFill>
          <a:blip r:embed="rId3" cstate="print"/>
          <a:stretch>
            <a:fillRect/>
          </a:stretch>
        </p:blipFill>
        <p:spPr>
          <a:xfrm>
            <a:off x="399288" y="1252727"/>
            <a:ext cx="8589264" cy="483108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01879" y="126314"/>
            <a:ext cx="2449195" cy="695325"/>
          </a:xfrm>
          <a:prstGeom prst="rect">
            <a:avLst/>
          </a:prstGeom>
        </p:spPr>
        <p:txBody>
          <a:bodyPr vert="horz" wrap="square" lIns="0" tIns="12065" rIns="0" bIns="0" rtlCol="0">
            <a:spAutoFit/>
          </a:bodyPr>
          <a:lstStyle/>
          <a:p>
            <a:pPr marL="12700">
              <a:lnSpc>
                <a:spcPct val="100000"/>
              </a:lnSpc>
              <a:spcBef>
                <a:spcPts val="95"/>
              </a:spcBef>
            </a:pPr>
            <a:r>
              <a:rPr sz="4400" spc="-10" dirty="0">
                <a:solidFill>
                  <a:srgbClr val="539E39"/>
                </a:solidFill>
              </a:rPr>
              <a:t>Bootstrap</a:t>
            </a:r>
            <a:endParaRPr sz="4400"/>
          </a:p>
        </p:txBody>
      </p:sp>
      <p:sp>
        <p:nvSpPr>
          <p:cNvPr id="3" name="object 3"/>
          <p:cNvSpPr txBox="1"/>
          <p:nvPr/>
        </p:nvSpPr>
        <p:spPr>
          <a:xfrm>
            <a:off x="525272" y="1172172"/>
            <a:ext cx="8284209" cy="4458970"/>
          </a:xfrm>
          <a:prstGeom prst="rect">
            <a:avLst/>
          </a:prstGeom>
        </p:spPr>
        <p:txBody>
          <a:bodyPr vert="horz" wrap="square" lIns="0" tIns="137160" rIns="0" bIns="0" rtlCol="0">
            <a:spAutoFit/>
          </a:bodyPr>
          <a:lstStyle/>
          <a:p>
            <a:pPr marL="299085" indent="-287020">
              <a:lnSpc>
                <a:spcPct val="100000"/>
              </a:lnSpc>
              <a:spcBef>
                <a:spcPts val="1080"/>
              </a:spcBef>
              <a:buClr>
                <a:srgbClr val="539E39"/>
              </a:buClr>
              <a:buSzPct val="80555"/>
              <a:buFont typeface="Wingdings"/>
              <a:buChar char=""/>
              <a:tabLst>
                <a:tab pos="299085" algn="l"/>
                <a:tab pos="299720" algn="l"/>
              </a:tabLst>
            </a:pPr>
            <a:r>
              <a:rPr sz="1800" spc="-5" dirty="0">
                <a:solidFill>
                  <a:srgbClr val="404040"/>
                </a:solidFill>
                <a:latin typeface="Georgia"/>
                <a:cs typeface="Georgia"/>
              </a:rPr>
              <a:t>Bootstrap</a:t>
            </a:r>
            <a:r>
              <a:rPr sz="1800" spc="20" dirty="0">
                <a:solidFill>
                  <a:srgbClr val="404040"/>
                </a:solidFill>
                <a:latin typeface="Georgia"/>
                <a:cs typeface="Georgia"/>
              </a:rPr>
              <a:t> </a:t>
            </a:r>
            <a:r>
              <a:rPr sz="1800" dirty="0">
                <a:solidFill>
                  <a:srgbClr val="404040"/>
                </a:solidFill>
                <a:latin typeface="Georgia"/>
                <a:cs typeface="Georgia"/>
              </a:rPr>
              <a:t>is</a:t>
            </a:r>
            <a:r>
              <a:rPr sz="1800" spc="5" dirty="0">
                <a:solidFill>
                  <a:srgbClr val="404040"/>
                </a:solidFill>
                <a:latin typeface="Georgia"/>
                <a:cs typeface="Georgia"/>
              </a:rPr>
              <a:t> </a:t>
            </a:r>
            <a:r>
              <a:rPr sz="1800" dirty="0">
                <a:solidFill>
                  <a:srgbClr val="404040"/>
                </a:solidFill>
                <a:latin typeface="Georgia"/>
                <a:cs typeface="Georgia"/>
              </a:rPr>
              <a:t>a</a:t>
            </a:r>
            <a:r>
              <a:rPr sz="1800" spc="-5" dirty="0">
                <a:solidFill>
                  <a:srgbClr val="404040"/>
                </a:solidFill>
                <a:latin typeface="Georgia"/>
                <a:cs typeface="Georgia"/>
              </a:rPr>
              <a:t> free</a:t>
            </a:r>
            <a:r>
              <a:rPr sz="1800" spc="10" dirty="0">
                <a:solidFill>
                  <a:srgbClr val="404040"/>
                </a:solidFill>
                <a:latin typeface="Georgia"/>
                <a:cs typeface="Georgia"/>
              </a:rPr>
              <a:t> </a:t>
            </a:r>
            <a:r>
              <a:rPr sz="1800" spc="-5" dirty="0">
                <a:solidFill>
                  <a:srgbClr val="404040"/>
                </a:solidFill>
                <a:latin typeface="Georgia"/>
                <a:cs typeface="Georgia"/>
              </a:rPr>
              <a:t>front-end</a:t>
            </a:r>
            <a:r>
              <a:rPr sz="1800" spc="60" dirty="0">
                <a:solidFill>
                  <a:srgbClr val="404040"/>
                </a:solidFill>
                <a:latin typeface="Georgia"/>
                <a:cs typeface="Georgia"/>
              </a:rPr>
              <a:t> </a:t>
            </a:r>
            <a:r>
              <a:rPr sz="1800" spc="-5" dirty="0">
                <a:solidFill>
                  <a:srgbClr val="404040"/>
                </a:solidFill>
                <a:latin typeface="Georgia"/>
                <a:cs typeface="Georgia"/>
              </a:rPr>
              <a:t>framework</a:t>
            </a:r>
            <a:r>
              <a:rPr sz="1800" spc="10" dirty="0">
                <a:solidFill>
                  <a:srgbClr val="404040"/>
                </a:solidFill>
                <a:latin typeface="Georgia"/>
                <a:cs typeface="Georgia"/>
              </a:rPr>
              <a:t> </a:t>
            </a:r>
            <a:r>
              <a:rPr sz="1800" spc="-10" dirty="0">
                <a:solidFill>
                  <a:srgbClr val="404040"/>
                </a:solidFill>
                <a:latin typeface="Georgia"/>
                <a:cs typeface="Georgia"/>
              </a:rPr>
              <a:t>for</a:t>
            </a:r>
            <a:r>
              <a:rPr sz="1800" spc="45" dirty="0">
                <a:solidFill>
                  <a:srgbClr val="404040"/>
                </a:solidFill>
                <a:latin typeface="Georgia"/>
                <a:cs typeface="Georgia"/>
              </a:rPr>
              <a:t> </a:t>
            </a:r>
            <a:r>
              <a:rPr sz="1800" spc="-5" dirty="0">
                <a:solidFill>
                  <a:srgbClr val="404040"/>
                </a:solidFill>
                <a:latin typeface="Georgia"/>
                <a:cs typeface="Georgia"/>
              </a:rPr>
              <a:t>faster</a:t>
            </a:r>
            <a:r>
              <a:rPr sz="1800" spc="15" dirty="0">
                <a:solidFill>
                  <a:srgbClr val="404040"/>
                </a:solidFill>
                <a:latin typeface="Georgia"/>
                <a:cs typeface="Georgia"/>
              </a:rPr>
              <a:t> </a:t>
            </a:r>
            <a:r>
              <a:rPr sz="1800" dirty="0">
                <a:solidFill>
                  <a:srgbClr val="404040"/>
                </a:solidFill>
                <a:latin typeface="Georgia"/>
                <a:cs typeface="Georgia"/>
              </a:rPr>
              <a:t>and</a:t>
            </a:r>
            <a:r>
              <a:rPr sz="1800" spc="10" dirty="0">
                <a:solidFill>
                  <a:srgbClr val="404040"/>
                </a:solidFill>
                <a:latin typeface="Georgia"/>
                <a:cs typeface="Georgia"/>
              </a:rPr>
              <a:t> </a:t>
            </a:r>
            <a:r>
              <a:rPr sz="1800" spc="-5" dirty="0">
                <a:solidFill>
                  <a:srgbClr val="404040"/>
                </a:solidFill>
                <a:latin typeface="Georgia"/>
                <a:cs typeface="Georgia"/>
              </a:rPr>
              <a:t>easier</a:t>
            </a:r>
            <a:r>
              <a:rPr sz="1800" spc="20" dirty="0">
                <a:solidFill>
                  <a:srgbClr val="404040"/>
                </a:solidFill>
                <a:latin typeface="Georgia"/>
                <a:cs typeface="Georgia"/>
              </a:rPr>
              <a:t> </a:t>
            </a:r>
            <a:r>
              <a:rPr sz="1800" spc="-10" dirty="0">
                <a:solidFill>
                  <a:srgbClr val="404040"/>
                </a:solidFill>
                <a:latin typeface="Georgia"/>
                <a:cs typeface="Georgia"/>
              </a:rPr>
              <a:t>web</a:t>
            </a:r>
            <a:r>
              <a:rPr sz="1800" spc="10" dirty="0">
                <a:solidFill>
                  <a:srgbClr val="404040"/>
                </a:solidFill>
                <a:latin typeface="Georgia"/>
                <a:cs typeface="Georgia"/>
              </a:rPr>
              <a:t> </a:t>
            </a:r>
            <a:r>
              <a:rPr sz="1800" spc="-10" dirty="0">
                <a:solidFill>
                  <a:srgbClr val="404040"/>
                </a:solidFill>
                <a:latin typeface="Georgia"/>
                <a:cs typeface="Georgia"/>
              </a:rPr>
              <a:t>development.</a:t>
            </a:r>
            <a:endParaRPr sz="1800">
              <a:latin typeface="Georgia"/>
              <a:cs typeface="Georgia"/>
            </a:endParaRPr>
          </a:p>
          <a:p>
            <a:pPr marL="299085" marR="5080" indent="-287020">
              <a:lnSpc>
                <a:spcPct val="100000"/>
              </a:lnSpc>
              <a:spcBef>
                <a:spcPts val="985"/>
              </a:spcBef>
              <a:buClr>
                <a:srgbClr val="539E39"/>
              </a:buClr>
              <a:buSzPct val="80555"/>
              <a:buFont typeface="Wingdings"/>
              <a:buChar char=""/>
              <a:tabLst>
                <a:tab pos="299085" algn="l"/>
                <a:tab pos="299720" algn="l"/>
              </a:tabLst>
            </a:pPr>
            <a:r>
              <a:rPr sz="1800" spc="-5" dirty="0">
                <a:solidFill>
                  <a:srgbClr val="404040"/>
                </a:solidFill>
                <a:latin typeface="Georgia"/>
                <a:cs typeface="Georgia"/>
              </a:rPr>
              <a:t>Bootstrap</a:t>
            </a:r>
            <a:r>
              <a:rPr sz="1800" spc="25" dirty="0">
                <a:solidFill>
                  <a:srgbClr val="404040"/>
                </a:solidFill>
                <a:latin typeface="Georgia"/>
                <a:cs typeface="Georgia"/>
              </a:rPr>
              <a:t> </a:t>
            </a:r>
            <a:r>
              <a:rPr sz="1800" spc="-10" dirty="0">
                <a:solidFill>
                  <a:srgbClr val="404040"/>
                </a:solidFill>
                <a:latin typeface="Georgia"/>
                <a:cs typeface="Georgia"/>
              </a:rPr>
              <a:t>includes</a:t>
            </a:r>
            <a:r>
              <a:rPr sz="1800" spc="35" dirty="0">
                <a:solidFill>
                  <a:srgbClr val="404040"/>
                </a:solidFill>
                <a:latin typeface="Georgia"/>
                <a:cs typeface="Georgia"/>
              </a:rPr>
              <a:t> </a:t>
            </a:r>
            <a:r>
              <a:rPr sz="1800" spc="-5" dirty="0">
                <a:solidFill>
                  <a:srgbClr val="404040"/>
                </a:solidFill>
                <a:latin typeface="Georgia"/>
                <a:cs typeface="Georgia"/>
              </a:rPr>
              <a:t>HTML</a:t>
            </a:r>
            <a:r>
              <a:rPr sz="1800" spc="15" dirty="0">
                <a:solidFill>
                  <a:srgbClr val="404040"/>
                </a:solidFill>
                <a:latin typeface="Georgia"/>
                <a:cs typeface="Georgia"/>
              </a:rPr>
              <a:t> </a:t>
            </a:r>
            <a:r>
              <a:rPr sz="1800" spc="-5" dirty="0">
                <a:solidFill>
                  <a:srgbClr val="404040"/>
                </a:solidFill>
                <a:latin typeface="Georgia"/>
                <a:cs typeface="Georgia"/>
              </a:rPr>
              <a:t>and </a:t>
            </a:r>
            <a:r>
              <a:rPr sz="1800" spc="-10" dirty="0">
                <a:solidFill>
                  <a:srgbClr val="404040"/>
                </a:solidFill>
                <a:latin typeface="Georgia"/>
                <a:cs typeface="Georgia"/>
              </a:rPr>
              <a:t>CSS</a:t>
            </a:r>
            <a:r>
              <a:rPr sz="1800" spc="15" dirty="0">
                <a:solidFill>
                  <a:srgbClr val="404040"/>
                </a:solidFill>
                <a:latin typeface="Georgia"/>
                <a:cs typeface="Georgia"/>
              </a:rPr>
              <a:t> </a:t>
            </a:r>
            <a:r>
              <a:rPr sz="1800" spc="-5" dirty="0">
                <a:solidFill>
                  <a:srgbClr val="404040"/>
                </a:solidFill>
                <a:latin typeface="Georgia"/>
                <a:cs typeface="Georgia"/>
              </a:rPr>
              <a:t>based</a:t>
            </a:r>
            <a:r>
              <a:rPr sz="1800" spc="20" dirty="0">
                <a:solidFill>
                  <a:srgbClr val="404040"/>
                </a:solidFill>
                <a:latin typeface="Georgia"/>
                <a:cs typeface="Georgia"/>
              </a:rPr>
              <a:t> </a:t>
            </a:r>
            <a:r>
              <a:rPr sz="1800" spc="-10" dirty="0">
                <a:solidFill>
                  <a:srgbClr val="404040"/>
                </a:solidFill>
                <a:latin typeface="Georgia"/>
                <a:cs typeface="Georgia"/>
              </a:rPr>
              <a:t>design</a:t>
            </a:r>
            <a:r>
              <a:rPr sz="1800" spc="30" dirty="0">
                <a:solidFill>
                  <a:srgbClr val="404040"/>
                </a:solidFill>
                <a:latin typeface="Georgia"/>
                <a:cs typeface="Georgia"/>
              </a:rPr>
              <a:t> </a:t>
            </a:r>
            <a:r>
              <a:rPr sz="1800" spc="-5" dirty="0">
                <a:solidFill>
                  <a:srgbClr val="404040"/>
                </a:solidFill>
                <a:latin typeface="Georgia"/>
                <a:cs typeface="Georgia"/>
              </a:rPr>
              <a:t>templates</a:t>
            </a:r>
            <a:r>
              <a:rPr sz="1800" spc="35" dirty="0">
                <a:solidFill>
                  <a:srgbClr val="404040"/>
                </a:solidFill>
                <a:latin typeface="Georgia"/>
                <a:cs typeface="Georgia"/>
              </a:rPr>
              <a:t> </a:t>
            </a:r>
            <a:r>
              <a:rPr sz="1800" spc="-10" dirty="0">
                <a:solidFill>
                  <a:srgbClr val="404040"/>
                </a:solidFill>
                <a:latin typeface="Georgia"/>
                <a:cs typeface="Georgia"/>
              </a:rPr>
              <a:t>for</a:t>
            </a:r>
            <a:r>
              <a:rPr sz="1800" spc="30" dirty="0">
                <a:solidFill>
                  <a:srgbClr val="404040"/>
                </a:solidFill>
                <a:latin typeface="Georgia"/>
                <a:cs typeface="Georgia"/>
              </a:rPr>
              <a:t> </a:t>
            </a:r>
            <a:r>
              <a:rPr sz="1800" spc="-5" dirty="0">
                <a:solidFill>
                  <a:srgbClr val="404040"/>
                </a:solidFill>
                <a:latin typeface="Georgia"/>
                <a:cs typeface="Georgia"/>
              </a:rPr>
              <a:t>typography</a:t>
            </a:r>
            <a:r>
              <a:rPr sz="1800" spc="-30" dirty="0">
                <a:solidFill>
                  <a:srgbClr val="404040"/>
                </a:solidFill>
                <a:latin typeface="Georgia"/>
                <a:cs typeface="Georgia"/>
              </a:rPr>
              <a:t> </a:t>
            </a:r>
            <a:r>
              <a:rPr sz="1800" dirty="0">
                <a:solidFill>
                  <a:srgbClr val="404040"/>
                </a:solidFill>
                <a:latin typeface="Georgia"/>
                <a:cs typeface="Georgia"/>
              </a:rPr>
              <a:t>, </a:t>
            </a:r>
            <a:r>
              <a:rPr sz="1800" spc="5" dirty="0">
                <a:solidFill>
                  <a:srgbClr val="404040"/>
                </a:solidFill>
                <a:latin typeface="Georgia"/>
                <a:cs typeface="Georgia"/>
              </a:rPr>
              <a:t> </a:t>
            </a:r>
            <a:r>
              <a:rPr sz="1800" spc="-5" dirty="0">
                <a:solidFill>
                  <a:srgbClr val="404040"/>
                </a:solidFill>
                <a:latin typeface="Georgia"/>
                <a:cs typeface="Georgia"/>
              </a:rPr>
              <a:t>forms</a:t>
            </a:r>
            <a:r>
              <a:rPr sz="1800" spc="35" dirty="0">
                <a:solidFill>
                  <a:srgbClr val="404040"/>
                </a:solidFill>
                <a:latin typeface="Georgia"/>
                <a:cs typeface="Georgia"/>
              </a:rPr>
              <a:t> </a:t>
            </a:r>
            <a:r>
              <a:rPr sz="1800" dirty="0">
                <a:solidFill>
                  <a:srgbClr val="404040"/>
                </a:solidFill>
                <a:latin typeface="Georgia"/>
                <a:cs typeface="Georgia"/>
              </a:rPr>
              <a:t>,</a:t>
            </a:r>
            <a:r>
              <a:rPr sz="1800" spc="-5" dirty="0">
                <a:solidFill>
                  <a:srgbClr val="404040"/>
                </a:solidFill>
                <a:latin typeface="Georgia"/>
                <a:cs typeface="Georgia"/>
              </a:rPr>
              <a:t> </a:t>
            </a:r>
            <a:r>
              <a:rPr sz="1800" spc="-10" dirty="0">
                <a:solidFill>
                  <a:srgbClr val="404040"/>
                </a:solidFill>
                <a:latin typeface="Georgia"/>
                <a:cs typeface="Georgia"/>
              </a:rPr>
              <a:t>buttons</a:t>
            </a:r>
            <a:r>
              <a:rPr sz="1800" spc="35" dirty="0">
                <a:solidFill>
                  <a:srgbClr val="404040"/>
                </a:solidFill>
                <a:latin typeface="Georgia"/>
                <a:cs typeface="Georgia"/>
              </a:rPr>
              <a:t> </a:t>
            </a:r>
            <a:r>
              <a:rPr sz="1800" dirty="0">
                <a:solidFill>
                  <a:srgbClr val="404040"/>
                </a:solidFill>
                <a:latin typeface="Georgia"/>
                <a:cs typeface="Georgia"/>
              </a:rPr>
              <a:t>,</a:t>
            </a:r>
            <a:r>
              <a:rPr sz="1800" spc="10" dirty="0">
                <a:solidFill>
                  <a:srgbClr val="404040"/>
                </a:solidFill>
                <a:latin typeface="Georgia"/>
                <a:cs typeface="Georgia"/>
              </a:rPr>
              <a:t> </a:t>
            </a:r>
            <a:r>
              <a:rPr sz="1800" spc="-5" dirty="0">
                <a:solidFill>
                  <a:srgbClr val="404040"/>
                </a:solidFill>
                <a:latin typeface="Georgia"/>
                <a:cs typeface="Georgia"/>
              </a:rPr>
              <a:t>tables</a:t>
            </a:r>
            <a:r>
              <a:rPr sz="1800" spc="10" dirty="0">
                <a:solidFill>
                  <a:srgbClr val="404040"/>
                </a:solidFill>
                <a:latin typeface="Georgia"/>
                <a:cs typeface="Georgia"/>
              </a:rPr>
              <a:t> </a:t>
            </a:r>
            <a:r>
              <a:rPr sz="1800" dirty="0">
                <a:solidFill>
                  <a:srgbClr val="404040"/>
                </a:solidFill>
                <a:latin typeface="Georgia"/>
                <a:cs typeface="Georgia"/>
              </a:rPr>
              <a:t>,</a:t>
            </a:r>
            <a:r>
              <a:rPr sz="1800" spc="10" dirty="0">
                <a:solidFill>
                  <a:srgbClr val="404040"/>
                </a:solidFill>
                <a:latin typeface="Georgia"/>
                <a:cs typeface="Georgia"/>
              </a:rPr>
              <a:t> </a:t>
            </a:r>
            <a:r>
              <a:rPr sz="1800" spc="-5" dirty="0">
                <a:solidFill>
                  <a:srgbClr val="404040"/>
                </a:solidFill>
                <a:latin typeface="Georgia"/>
                <a:cs typeface="Georgia"/>
              </a:rPr>
              <a:t>navigation</a:t>
            </a:r>
            <a:r>
              <a:rPr sz="1800" spc="10" dirty="0">
                <a:solidFill>
                  <a:srgbClr val="404040"/>
                </a:solidFill>
                <a:latin typeface="Georgia"/>
                <a:cs typeface="Georgia"/>
              </a:rPr>
              <a:t> </a:t>
            </a:r>
            <a:r>
              <a:rPr sz="1800" spc="-10" dirty="0">
                <a:solidFill>
                  <a:srgbClr val="404040"/>
                </a:solidFill>
                <a:latin typeface="Georgia"/>
                <a:cs typeface="Georgia"/>
              </a:rPr>
              <a:t>models</a:t>
            </a:r>
            <a:r>
              <a:rPr sz="1800" spc="60" dirty="0">
                <a:solidFill>
                  <a:srgbClr val="404040"/>
                </a:solidFill>
                <a:latin typeface="Georgia"/>
                <a:cs typeface="Georgia"/>
              </a:rPr>
              <a:t> </a:t>
            </a:r>
            <a:r>
              <a:rPr sz="1800" dirty="0">
                <a:solidFill>
                  <a:srgbClr val="404040"/>
                </a:solidFill>
                <a:latin typeface="Georgia"/>
                <a:cs typeface="Georgia"/>
              </a:rPr>
              <a:t>,</a:t>
            </a:r>
            <a:r>
              <a:rPr sz="1800" spc="-5" dirty="0">
                <a:solidFill>
                  <a:srgbClr val="404040"/>
                </a:solidFill>
                <a:latin typeface="Georgia"/>
                <a:cs typeface="Georgia"/>
              </a:rPr>
              <a:t> </a:t>
            </a:r>
            <a:r>
              <a:rPr sz="1800" dirty="0">
                <a:solidFill>
                  <a:srgbClr val="404040"/>
                </a:solidFill>
                <a:latin typeface="Georgia"/>
                <a:cs typeface="Georgia"/>
              </a:rPr>
              <a:t>image</a:t>
            </a:r>
            <a:r>
              <a:rPr sz="1800" spc="10" dirty="0">
                <a:solidFill>
                  <a:srgbClr val="404040"/>
                </a:solidFill>
                <a:latin typeface="Georgia"/>
                <a:cs typeface="Georgia"/>
              </a:rPr>
              <a:t> </a:t>
            </a:r>
            <a:r>
              <a:rPr sz="1800" spc="-10" dirty="0">
                <a:solidFill>
                  <a:srgbClr val="404040"/>
                </a:solidFill>
                <a:latin typeface="Georgia"/>
                <a:cs typeface="Georgia"/>
              </a:rPr>
              <a:t>carousels</a:t>
            </a:r>
            <a:r>
              <a:rPr sz="1800" spc="35" dirty="0">
                <a:solidFill>
                  <a:srgbClr val="404040"/>
                </a:solidFill>
                <a:latin typeface="Georgia"/>
                <a:cs typeface="Georgia"/>
              </a:rPr>
              <a:t> </a:t>
            </a:r>
            <a:r>
              <a:rPr sz="1800" dirty="0">
                <a:solidFill>
                  <a:srgbClr val="404040"/>
                </a:solidFill>
                <a:latin typeface="Georgia"/>
                <a:cs typeface="Georgia"/>
              </a:rPr>
              <a:t>and</a:t>
            </a:r>
            <a:r>
              <a:rPr sz="1800" spc="15" dirty="0">
                <a:solidFill>
                  <a:srgbClr val="404040"/>
                </a:solidFill>
                <a:latin typeface="Georgia"/>
                <a:cs typeface="Georgia"/>
              </a:rPr>
              <a:t> </a:t>
            </a:r>
            <a:r>
              <a:rPr sz="1800" dirty="0">
                <a:solidFill>
                  <a:srgbClr val="404040"/>
                </a:solidFill>
                <a:latin typeface="Georgia"/>
                <a:cs typeface="Georgia"/>
              </a:rPr>
              <a:t>may</a:t>
            </a:r>
            <a:r>
              <a:rPr sz="1800" spc="-5" dirty="0">
                <a:solidFill>
                  <a:srgbClr val="404040"/>
                </a:solidFill>
                <a:latin typeface="Georgia"/>
                <a:cs typeface="Georgia"/>
              </a:rPr>
              <a:t> other,</a:t>
            </a:r>
            <a:r>
              <a:rPr sz="1800" spc="10" dirty="0">
                <a:solidFill>
                  <a:srgbClr val="404040"/>
                </a:solidFill>
                <a:latin typeface="Georgia"/>
                <a:cs typeface="Georgia"/>
              </a:rPr>
              <a:t> </a:t>
            </a:r>
            <a:r>
              <a:rPr sz="1800" dirty="0">
                <a:solidFill>
                  <a:srgbClr val="404040"/>
                </a:solidFill>
                <a:latin typeface="Georgia"/>
                <a:cs typeface="Georgia"/>
              </a:rPr>
              <a:t>as </a:t>
            </a:r>
            <a:r>
              <a:rPr sz="1800" spc="-415" dirty="0">
                <a:solidFill>
                  <a:srgbClr val="404040"/>
                </a:solidFill>
                <a:latin typeface="Georgia"/>
                <a:cs typeface="Georgia"/>
              </a:rPr>
              <a:t> </a:t>
            </a:r>
            <a:r>
              <a:rPr sz="1800" spc="-10" dirty="0">
                <a:solidFill>
                  <a:srgbClr val="404040"/>
                </a:solidFill>
                <a:latin typeface="Georgia"/>
                <a:cs typeface="Georgia"/>
              </a:rPr>
              <a:t>well</a:t>
            </a:r>
            <a:r>
              <a:rPr sz="1800" spc="25" dirty="0">
                <a:solidFill>
                  <a:srgbClr val="404040"/>
                </a:solidFill>
                <a:latin typeface="Georgia"/>
                <a:cs typeface="Georgia"/>
              </a:rPr>
              <a:t> </a:t>
            </a:r>
            <a:r>
              <a:rPr sz="1800" dirty="0">
                <a:solidFill>
                  <a:srgbClr val="404040"/>
                </a:solidFill>
                <a:latin typeface="Georgia"/>
                <a:cs typeface="Georgia"/>
              </a:rPr>
              <a:t>as</a:t>
            </a:r>
            <a:r>
              <a:rPr sz="1800" spc="-10" dirty="0">
                <a:solidFill>
                  <a:srgbClr val="404040"/>
                </a:solidFill>
                <a:latin typeface="Georgia"/>
                <a:cs typeface="Georgia"/>
              </a:rPr>
              <a:t> optional</a:t>
            </a:r>
            <a:r>
              <a:rPr sz="1800" spc="35" dirty="0">
                <a:solidFill>
                  <a:srgbClr val="404040"/>
                </a:solidFill>
                <a:latin typeface="Georgia"/>
                <a:cs typeface="Georgia"/>
              </a:rPr>
              <a:t> </a:t>
            </a:r>
            <a:r>
              <a:rPr sz="1800" dirty="0">
                <a:solidFill>
                  <a:srgbClr val="404040"/>
                </a:solidFill>
                <a:latin typeface="Georgia"/>
                <a:cs typeface="Georgia"/>
              </a:rPr>
              <a:t>JavaScript</a:t>
            </a:r>
            <a:r>
              <a:rPr sz="1800" spc="-5" dirty="0">
                <a:solidFill>
                  <a:srgbClr val="404040"/>
                </a:solidFill>
                <a:latin typeface="Georgia"/>
                <a:cs typeface="Georgia"/>
              </a:rPr>
              <a:t> </a:t>
            </a:r>
            <a:r>
              <a:rPr sz="1800" spc="-10" dirty="0">
                <a:solidFill>
                  <a:srgbClr val="404040"/>
                </a:solidFill>
                <a:latin typeface="Georgia"/>
                <a:cs typeface="Georgia"/>
              </a:rPr>
              <a:t>plugins.</a:t>
            </a:r>
            <a:endParaRPr sz="1800">
              <a:latin typeface="Georgia"/>
              <a:cs typeface="Georgia"/>
            </a:endParaRPr>
          </a:p>
          <a:p>
            <a:pPr marL="299085" indent="-287020">
              <a:lnSpc>
                <a:spcPct val="100000"/>
              </a:lnSpc>
              <a:spcBef>
                <a:spcPts val="1010"/>
              </a:spcBef>
              <a:buClr>
                <a:srgbClr val="539E39"/>
              </a:buClr>
              <a:buSzPct val="80555"/>
              <a:buFont typeface="Wingdings"/>
              <a:buChar char=""/>
              <a:tabLst>
                <a:tab pos="299085" algn="l"/>
                <a:tab pos="299720" algn="l"/>
              </a:tabLst>
            </a:pPr>
            <a:r>
              <a:rPr sz="1800" spc="-5" dirty="0">
                <a:solidFill>
                  <a:srgbClr val="404040"/>
                </a:solidFill>
                <a:latin typeface="Georgia"/>
                <a:cs typeface="Georgia"/>
              </a:rPr>
              <a:t>Bootstrap</a:t>
            </a:r>
            <a:r>
              <a:rPr sz="1800" spc="25" dirty="0">
                <a:solidFill>
                  <a:srgbClr val="404040"/>
                </a:solidFill>
                <a:latin typeface="Georgia"/>
                <a:cs typeface="Georgia"/>
              </a:rPr>
              <a:t> </a:t>
            </a:r>
            <a:r>
              <a:rPr sz="1800" spc="-5" dirty="0">
                <a:solidFill>
                  <a:srgbClr val="404040"/>
                </a:solidFill>
                <a:latin typeface="Georgia"/>
                <a:cs typeface="Georgia"/>
              </a:rPr>
              <a:t>also</a:t>
            </a:r>
            <a:r>
              <a:rPr sz="1800" spc="35" dirty="0">
                <a:solidFill>
                  <a:srgbClr val="404040"/>
                </a:solidFill>
                <a:latin typeface="Georgia"/>
                <a:cs typeface="Georgia"/>
              </a:rPr>
              <a:t> </a:t>
            </a:r>
            <a:r>
              <a:rPr sz="1800" spc="-10" dirty="0">
                <a:solidFill>
                  <a:srgbClr val="404040"/>
                </a:solidFill>
                <a:latin typeface="Georgia"/>
                <a:cs typeface="Georgia"/>
              </a:rPr>
              <a:t>gives</a:t>
            </a:r>
            <a:r>
              <a:rPr sz="1800" spc="10" dirty="0">
                <a:solidFill>
                  <a:srgbClr val="404040"/>
                </a:solidFill>
                <a:latin typeface="Georgia"/>
                <a:cs typeface="Georgia"/>
              </a:rPr>
              <a:t> </a:t>
            </a:r>
            <a:r>
              <a:rPr sz="1800" spc="-5" dirty="0">
                <a:solidFill>
                  <a:srgbClr val="404040"/>
                </a:solidFill>
                <a:latin typeface="Georgia"/>
                <a:cs typeface="Georgia"/>
              </a:rPr>
              <a:t>us</a:t>
            </a:r>
            <a:r>
              <a:rPr sz="1800" spc="20" dirty="0">
                <a:solidFill>
                  <a:srgbClr val="404040"/>
                </a:solidFill>
                <a:latin typeface="Georgia"/>
                <a:cs typeface="Georgia"/>
              </a:rPr>
              <a:t> </a:t>
            </a:r>
            <a:r>
              <a:rPr sz="1800" dirty="0">
                <a:solidFill>
                  <a:srgbClr val="404040"/>
                </a:solidFill>
                <a:latin typeface="Georgia"/>
                <a:cs typeface="Georgia"/>
              </a:rPr>
              <a:t>the</a:t>
            </a:r>
            <a:r>
              <a:rPr sz="1800" spc="15" dirty="0">
                <a:solidFill>
                  <a:srgbClr val="404040"/>
                </a:solidFill>
                <a:latin typeface="Georgia"/>
                <a:cs typeface="Georgia"/>
              </a:rPr>
              <a:t> </a:t>
            </a:r>
            <a:r>
              <a:rPr sz="1800" spc="-5" dirty="0">
                <a:solidFill>
                  <a:srgbClr val="404040"/>
                </a:solidFill>
                <a:latin typeface="Georgia"/>
                <a:cs typeface="Georgia"/>
              </a:rPr>
              <a:t>ability</a:t>
            </a:r>
            <a:r>
              <a:rPr sz="1800" dirty="0">
                <a:solidFill>
                  <a:srgbClr val="404040"/>
                </a:solidFill>
                <a:latin typeface="Georgia"/>
                <a:cs typeface="Georgia"/>
              </a:rPr>
              <a:t> </a:t>
            </a:r>
            <a:r>
              <a:rPr sz="1800" spc="-5" dirty="0">
                <a:solidFill>
                  <a:srgbClr val="404040"/>
                </a:solidFill>
                <a:latin typeface="Georgia"/>
                <a:cs typeface="Georgia"/>
              </a:rPr>
              <a:t>to</a:t>
            </a:r>
            <a:r>
              <a:rPr sz="1800" spc="15" dirty="0">
                <a:solidFill>
                  <a:srgbClr val="404040"/>
                </a:solidFill>
                <a:latin typeface="Georgia"/>
                <a:cs typeface="Georgia"/>
              </a:rPr>
              <a:t> </a:t>
            </a:r>
            <a:r>
              <a:rPr sz="1800" spc="-5" dirty="0">
                <a:solidFill>
                  <a:srgbClr val="404040"/>
                </a:solidFill>
                <a:latin typeface="Georgia"/>
                <a:cs typeface="Georgia"/>
              </a:rPr>
              <a:t>easily</a:t>
            </a:r>
            <a:r>
              <a:rPr sz="1800" spc="20" dirty="0">
                <a:solidFill>
                  <a:srgbClr val="404040"/>
                </a:solidFill>
                <a:latin typeface="Georgia"/>
                <a:cs typeface="Georgia"/>
              </a:rPr>
              <a:t> </a:t>
            </a:r>
            <a:r>
              <a:rPr sz="1800" spc="-5" dirty="0">
                <a:solidFill>
                  <a:srgbClr val="404040"/>
                </a:solidFill>
                <a:latin typeface="Georgia"/>
                <a:cs typeface="Georgia"/>
              </a:rPr>
              <a:t>creative</a:t>
            </a:r>
            <a:r>
              <a:rPr sz="1800" spc="15" dirty="0">
                <a:solidFill>
                  <a:srgbClr val="404040"/>
                </a:solidFill>
                <a:latin typeface="Georgia"/>
                <a:cs typeface="Georgia"/>
              </a:rPr>
              <a:t> </a:t>
            </a:r>
            <a:r>
              <a:rPr sz="1800" spc="-10" dirty="0">
                <a:solidFill>
                  <a:srgbClr val="404040"/>
                </a:solidFill>
                <a:latin typeface="Georgia"/>
                <a:cs typeface="Georgia"/>
              </a:rPr>
              <a:t>responsive</a:t>
            </a:r>
            <a:r>
              <a:rPr sz="1800" spc="65" dirty="0">
                <a:solidFill>
                  <a:srgbClr val="404040"/>
                </a:solidFill>
                <a:latin typeface="Georgia"/>
                <a:cs typeface="Georgia"/>
              </a:rPr>
              <a:t> </a:t>
            </a:r>
            <a:r>
              <a:rPr sz="1800" spc="-10" dirty="0">
                <a:solidFill>
                  <a:srgbClr val="404040"/>
                </a:solidFill>
                <a:latin typeface="Georgia"/>
                <a:cs typeface="Georgia"/>
              </a:rPr>
              <a:t>designs.</a:t>
            </a:r>
            <a:endParaRPr sz="1800">
              <a:latin typeface="Georgia"/>
              <a:cs typeface="Georgia"/>
            </a:endParaRPr>
          </a:p>
          <a:p>
            <a:pPr marL="299085" indent="-287020">
              <a:lnSpc>
                <a:spcPct val="100000"/>
              </a:lnSpc>
              <a:spcBef>
                <a:spcPts val="1010"/>
              </a:spcBef>
              <a:buClr>
                <a:srgbClr val="539E39"/>
              </a:buClr>
              <a:buSzPct val="80555"/>
              <a:buFont typeface="Wingdings"/>
              <a:buChar char=""/>
              <a:tabLst>
                <a:tab pos="299085" algn="l"/>
                <a:tab pos="299720" algn="l"/>
              </a:tabLst>
            </a:pPr>
            <a:r>
              <a:rPr sz="1800" spc="-10" dirty="0">
                <a:solidFill>
                  <a:srgbClr val="404040"/>
                </a:solidFill>
                <a:latin typeface="Georgia"/>
                <a:cs typeface="Georgia"/>
              </a:rPr>
              <a:t>Responsive</a:t>
            </a:r>
            <a:r>
              <a:rPr sz="1800" spc="40" dirty="0">
                <a:solidFill>
                  <a:srgbClr val="404040"/>
                </a:solidFill>
                <a:latin typeface="Georgia"/>
                <a:cs typeface="Georgia"/>
              </a:rPr>
              <a:t> </a:t>
            </a:r>
            <a:r>
              <a:rPr sz="1800" spc="-10" dirty="0">
                <a:solidFill>
                  <a:srgbClr val="404040"/>
                </a:solidFill>
                <a:latin typeface="Georgia"/>
                <a:cs typeface="Georgia"/>
              </a:rPr>
              <a:t>web</a:t>
            </a:r>
            <a:r>
              <a:rPr sz="1800" spc="20" dirty="0">
                <a:solidFill>
                  <a:srgbClr val="404040"/>
                </a:solidFill>
                <a:latin typeface="Georgia"/>
                <a:cs typeface="Georgia"/>
              </a:rPr>
              <a:t> </a:t>
            </a:r>
            <a:r>
              <a:rPr sz="1800" spc="-10" dirty="0">
                <a:solidFill>
                  <a:srgbClr val="404040"/>
                </a:solidFill>
                <a:latin typeface="Georgia"/>
                <a:cs typeface="Georgia"/>
              </a:rPr>
              <a:t>design</a:t>
            </a:r>
            <a:r>
              <a:rPr sz="1800" spc="35" dirty="0">
                <a:solidFill>
                  <a:srgbClr val="404040"/>
                </a:solidFill>
                <a:latin typeface="Georgia"/>
                <a:cs typeface="Georgia"/>
              </a:rPr>
              <a:t> </a:t>
            </a:r>
            <a:r>
              <a:rPr sz="1800" dirty="0">
                <a:solidFill>
                  <a:srgbClr val="404040"/>
                </a:solidFill>
                <a:latin typeface="Georgia"/>
                <a:cs typeface="Georgia"/>
              </a:rPr>
              <a:t>is</a:t>
            </a:r>
            <a:r>
              <a:rPr sz="1800" spc="-10" dirty="0">
                <a:solidFill>
                  <a:srgbClr val="404040"/>
                </a:solidFill>
                <a:latin typeface="Georgia"/>
                <a:cs typeface="Georgia"/>
              </a:rPr>
              <a:t> </a:t>
            </a:r>
            <a:r>
              <a:rPr sz="1800" spc="-5" dirty="0">
                <a:solidFill>
                  <a:srgbClr val="404040"/>
                </a:solidFill>
                <a:latin typeface="Georgia"/>
                <a:cs typeface="Georgia"/>
              </a:rPr>
              <a:t>about</a:t>
            </a:r>
            <a:r>
              <a:rPr sz="1800" spc="45" dirty="0">
                <a:solidFill>
                  <a:srgbClr val="404040"/>
                </a:solidFill>
                <a:latin typeface="Georgia"/>
                <a:cs typeface="Georgia"/>
              </a:rPr>
              <a:t> </a:t>
            </a:r>
            <a:r>
              <a:rPr sz="1800" spc="-5" dirty="0">
                <a:solidFill>
                  <a:srgbClr val="404040"/>
                </a:solidFill>
                <a:latin typeface="Georgia"/>
                <a:cs typeface="Georgia"/>
              </a:rPr>
              <a:t>creating websites</a:t>
            </a:r>
            <a:r>
              <a:rPr sz="1800" spc="30" dirty="0">
                <a:solidFill>
                  <a:srgbClr val="404040"/>
                </a:solidFill>
                <a:latin typeface="Georgia"/>
                <a:cs typeface="Georgia"/>
              </a:rPr>
              <a:t> </a:t>
            </a:r>
            <a:r>
              <a:rPr sz="1800" dirty="0">
                <a:solidFill>
                  <a:srgbClr val="404040"/>
                </a:solidFill>
                <a:latin typeface="Georgia"/>
                <a:cs typeface="Georgia"/>
              </a:rPr>
              <a:t>which</a:t>
            </a:r>
            <a:r>
              <a:rPr sz="1800" spc="5" dirty="0">
                <a:solidFill>
                  <a:srgbClr val="404040"/>
                </a:solidFill>
                <a:latin typeface="Georgia"/>
                <a:cs typeface="Georgia"/>
              </a:rPr>
              <a:t> </a:t>
            </a:r>
            <a:r>
              <a:rPr sz="1800" spc="-5" dirty="0">
                <a:solidFill>
                  <a:srgbClr val="404040"/>
                </a:solidFill>
                <a:latin typeface="Georgia"/>
                <a:cs typeface="Georgia"/>
              </a:rPr>
              <a:t>automatically</a:t>
            </a:r>
            <a:r>
              <a:rPr sz="1800" spc="45" dirty="0">
                <a:solidFill>
                  <a:srgbClr val="404040"/>
                </a:solidFill>
                <a:latin typeface="Georgia"/>
                <a:cs typeface="Georgia"/>
              </a:rPr>
              <a:t> </a:t>
            </a:r>
            <a:r>
              <a:rPr sz="1800" spc="-5" dirty="0">
                <a:solidFill>
                  <a:srgbClr val="404040"/>
                </a:solidFill>
                <a:latin typeface="Georgia"/>
                <a:cs typeface="Georgia"/>
              </a:rPr>
              <a:t>adjust</a:t>
            </a:r>
            <a:endParaRPr sz="1800">
              <a:latin typeface="Georgia"/>
              <a:cs typeface="Georgia"/>
            </a:endParaRPr>
          </a:p>
          <a:p>
            <a:pPr marL="299085">
              <a:lnSpc>
                <a:spcPct val="100000"/>
              </a:lnSpc>
            </a:pPr>
            <a:r>
              <a:rPr sz="1800" spc="-10" dirty="0">
                <a:solidFill>
                  <a:srgbClr val="404040"/>
                </a:solidFill>
                <a:latin typeface="Georgia"/>
                <a:cs typeface="Georgia"/>
              </a:rPr>
              <a:t>themselves</a:t>
            </a:r>
            <a:r>
              <a:rPr sz="1800" spc="60" dirty="0">
                <a:solidFill>
                  <a:srgbClr val="404040"/>
                </a:solidFill>
                <a:latin typeface="Georgia"/>
                <a:cs typeface="Georgia"/>
              </a:rPr>
              <a:t> </a:t>
            </a:r>
            <a:r>
              <a:rPr sz="1800" spc="-5" dirty="0">
                <a:solidFill>
                  <a:srgbClr val="404040"/>
                </a:solidFill>
                <a:latin typeface="Georgia"/>
                <a:cs typeface="Georgia"/>
              </a:rPr>
              <a:t>to</a:t>
            </a:r>
            <a:r>
              <a:rPr sz="1800" spc="15" dirty="0">
                <a:solidFill>
                  <a:srgbClr val="404040"/>
                </a:solidFill>
                <a:latin typeface="Georgia"/>
                <a:cs typeface="Georgia"/>
              </a:rPr>
              <a:t> </a:t>
            </a:r>
            <a:r>
              <a:rPr sz="1800" spc="-15" dirty="0">
                <a:solidFill>
                  <a:srgbClr val="404040"/>
                </a:solidFill>
                <a:latin typeface="Georgia"/>
                <a:cs typeface="Georgia"/>
              </a:rPr>
              <a:t>look</a:t>
            </a:r>
            <a:r>
              <a:rPr sz="1800" spc="45" dirty="0">
                <a:solidFill>
                  <a:srgbClr val="404040"/>
                </a:solidFill>
                <a:latin typeface="Georgia"/>
                <a:cs typeface="Georgia"/>
              </a:rPr>
              <a:t> </a:t>
            </a:r>
            <a:r>
              <a:rPr sz="1800" spc="-10" dirty="0">
                <a:solidFill>
                  <a:srgbClr val="404040"/>
                </a:solidFill>
                <a:latin typeface="Georgia"/>
                <a:cs typeface="Georgia"/>
              </a:rPr>
              <a:t>good</a:t>
            </a:r>
            <a:r>
              <a:rPr sz="1800" spc="45" dirty="0">
                <a:solidFill>
                  <a:srgbClr val="404040"/>
                </a:solidFill>
                <a:latin typeface="Georgia"/>
                <a:cs typeface="Georgia"/>
              </a:rPr>
              <a:t> </a:t>
            </a:r>
            <a:r>
              <a:rPr sz="1800" spc="-10" dirty="0">
                <a:solidFill>
                  <a:srgbClr val="404040"/>
                </a:solidFill>
                <a:latin typeface="Georgia"/>
                <a:cs typeface="Georgia"/>
              </a:rPr>
              <a:t>on</a:t>
            </a:r>
            <a:r>
              <a:rPr sz="1800" spc="10" dirty="0">
                <a:solidFill>
                  <a:srgbClr val="404040"/>
                </a:solidFill>
                <a:latin typeface="Georgia"/>
                <a:cs typeface="Georgia"/>
              </a:rPr>
              <a:t> </a:t>
            </a:r>
            <a:r>
              <a:rPr sz="1800" spc="-5" dirty="0">
                <a:solidFill>
                  <a:srgbClr val="404040"/>
                </a:solidFill>
                <a:latin typeface="Georgia"/>
                <a:cs typeface="Georgia"/>
              </a:rPr>
              <a:t>all</a:t>
            </a:r>
            <a:r>
              <a:rPr sz="1800" spc="10" dirty="0">
                <a:solidFill>
                  <a:srgbClr val="404040"/>
                </a:solidFill>
                <a:latin typeface="Georgia"/>
                <a:cs typeface="Georgia"/>
              </a:rPr>
              <a:t> </a:t>
            </a:r>
            <a:r>
              <a:rPr sz="1800" spc="-10" dirty="0">
                <a:solidFill>
                  <a:srgbClr val="404040"/>
                </a:solidFill>
                <a:latin typeface="Georgia"/>
                <a:cs typeface="Georgia"/>
              </a:rPr>
              <a:t>devices,</a:t>
            </a:r>
            <a:r>
              <a:rPr sz="1800" spc="45" dirty="0">
                <a:solidFill>
                  <a:srgbClr val="404040"/>
                </a:solidFill>
                <a:latin typeface="Georgia"/>
                <a:cs typeface="Georgia"/>
              </a:rPr>
              <a:t> </a:t>
            </a:r>
            <a:r>
              <a:rPr sz="1800" spc="-10" dirty="0">
                <a:solidFill>
                  <a:srgbClr val="404040"/>
                </a:solidFill>
                <a:latin typeface="Georgia"/>
                <a:cs typeface="Georgia"/>
              </a:rPr>
              <a:t>from</a:t>
            </a:r>
            <a:r>
              <a:rPr sz="1800" spc="25" dirty="0">
                <a:solidFill>
                  <a:srgbClr val="404040"/>
                </a:solidFill>
                <a:latin typeface="Georgia"/>
                <a:cs typeface="Georgia"/>
              </a:rPr>
              <a:t> </a:t>
            </a:r>
            <a:r>
              <a:rPr sz="1800" spc="-5" dirty="0">
                <a:solidFill>
                  <a:srgbClr val="404040"/>
                </a:solidFill>
                <a:latin typeface="Georgia"/>
                <a:cs typeface="Georgia"/>
              </a:rPr>
              <a:t>small</a:t>
            </a:r>
            <a:r>
              <a:rPr sz="1800" spc="10" dirty="0">
                <a:solidFill>
                  <a:srgbClr val="404040"/>
                </a:solidFill>
                <a:latin typeface="Georgia"/>
                <a:cs typeface="Georgia"/>
              </a:rPr>
              <a:t> </a:t>
            </a:r>
            <a:r>
              <a:rPr sz="1800" spc="-5" dirty="0">
                <a:solidFill>
                  <a:srgbClr val="404040"/>
                </a:solidFill>
                <a:latin typeface="Georgia"/>
                <a:cs typeface="Georgia"/>
              </a:rPr>
              <a:t>phones</a:t>
            </a:r>
            <a:r>
              <a:rPr sz="1800" spc="40" dirty="0">
                <a:solidFill>
                  <a:srgbClr val="404040"/>
                </a:solidFill>
                <a:latin typeface="Georgia"/>
                <a:cs typeface="Georgia"/>
              </a:rPr>
              <a:t> </a:t>
            </a:r>
            <a:r>
              <a:rPr sz="1800" spc="-5" dirty="0">
                <a:solidFill>
                  <a:srgbClr val="404040"/>
                </a:solidFill>
                <a:latin typeface="Georgia"/>
                <a:cs typeface="Georgia"/>
              </a:rPr>
              <a:t>to</a:t>
            </a:r>
            <a:r>
              <a:rPr sz="1800" spc="15" dirty="0">
                <a:solidFill>
                  <a:srgbClr val="404040"/>
                </a:solidFill>
                <a:latin typeface="Georgia"/>
                <a:cs typeface="Georgia"/>
              </a:rPr>
              <a:t> </a:t>
            </a:r>
            <a:r>
              <a:rPr sz="1800" spc="-5" dirty="0">
                <a:solidFill>
                  <a:srgbClr val="404040"/>
                </a:solidFill>
                <a:latin typeface="Georgia"/>
                <a:cs typeface="Georgia"/>
              </a:rPr>
              <a:t>large </a:t>
            </a:r>
            <a:r>
              <a:rPr sz="1800" spc="-10" dirty="0">
                <a:solidFill>
                  <a:srgbClr val="404040"/>
                </a:solidFill>
                <a:latin typeface="Georgia"/>
                <a:cs typeface="Georgia"/>
              </a:rPr>
              <a:t>desktop.</a:t>
            </a:r>
            <a:endParaRPr sz="1800">
              <a:latin typeface="Georgia"/>
              <a:cs typeface="Georgia"/>
            </a:endParaRPr>
          </a:p>
          <a:p>
            <a:pPr marL="299085" indent="-287020">
              <a:lnSpc>
                <a:spcPct val="100000"/>
              </a:lnSpc>
              <a:spcBef>
                <a:spcPts val="985"/>
              </a:spcBef>
              <a:buClr>
                <a:srgbClr val="539E39"/>
              </a:buClr>
              <a:buSzPct val="80555"/>
              <a:buFont typeface="Wingdings"/>
              <a:buChar char=""/>
              <a:tabLst>
                <a:tab pos="299085" algn="l"/>
                <a:tab pos="299720" algn="l"/>
              </a:tabLst>
            </a:pPr>
            <a:r>
              <a:rPr sz="1800" spc="-10" dirty="0">
                <a:solidFill>
                  <a:srgbClr val="404040"/>
                </a:solidFill>
                <a:latin typeface="Georgia"/>
                <a:cs typeface="Georgia"/>
              </a:rPr>
              <a:t>Advantages</a:t>
            </a:r>
            <a:r>
              <a:rPr sz="1800" spc="45" dirty="0">
                <a:solidFill>
                  <a:srgbClr val="404040"/>
                </a:solidFill>
                <a:latin typeface="Georgia"/>
                <a:cs typeface="Georgia"/>
              </a:rPr>
              <a:t> </a:t>
            </a:r>
            <a:r>
              <a:rPr sz="1800" spc="-10" dirty="0">
                <a:solidFill>
                  <a:srgbClr val="404040"/>
                </a:solidFill>
                <a:latin typeface="Georgia"/>
                <a:cs typeface="Georgia"/>
              </a:rPr>
              <a:t>of</a:t>
            </a:r>
            <a:r>
              <a:rPr sz="1800" spc="5" dirty="0">
                <a:solidFill>
                  <a:srgbClr val="404040"/>
                </a:solidFill>
                <a:latin typeface="Georgia"/>
                <a:cs typeface="Georgia"/>
              </a:rPr>
              <a:t> </a:t>
            </a:r>
            <a:r>
              <a:rPr sz="1800" spc="-5" dirty="0">
                <a:solidFill>
                  <a:srgbClr val="404040"/>
                </a:solidFill>
                <a:latin typeface="Georgia"/>
                <a:cs typeface="Georgia"/>
              </a:rPr>
              <a:t>Bootstrap:-</a:t>
            </a:r>
            <a:endParaRPr sz="1800">
              <a:latin typeface="Georgia"/>
              <a:cs typeface="Georgia"/>
            </a:endParaRPr>
          </a:p>
          <a:p>
            <a:pPr marL="356870" indent="-344805">
              <a:lnSpc>
                <a:spcPct val="100000"/>
              </a:lnSpc>
              <a:spcBef>
                <a:spcPts val="1010"/>
              </a:spcBef>
              <a:buClr>
                <a:srgbClr val="539E39"/>
              </a:buClr>
              <a:buSzPct val="80555"/>
              <a:buAutoNum type="arabicPeriod"/>
              <a:tabLst>
                <a:tab pos="356870" algn="l"/>
                <a:tab pos="357505" algn="l"/>
              </a:tabLst>
            </a:pPr>
            <a:r>
              <a:rPr sz="1800" spc="-5" dirty="0">
                <a:solidFill>
                  <a:srgbClr val="404040"/>
                </a:solidFill>
                <a:latin typeface="Georgia"/>
                <a:cs typeface="Georgia"/>
              </a:rPr>
              <a:t>Easy</a:t>
            </a:r>
            <a:r>
              <a:rPr sz="1800" spc="-30" dirty="0">
                <a:solidFill>
                  <a:srgbClr val="404040"/>
                </a:solidFill>
                <a:latin typeface="Georgia"/>
                <a:cs typeface="Georgia"/>
              </a:rPr>
              <a:t> </a:t>
            </a:r>
            <a:r>
              <a:rPr sz="1800" spc="-5" dirty="0">
                <a:solidFill>
                  <a:srgbClr val="404040"/>
                </a:solidFill>
                <a:latin typeface="Georgia"/>
                <a:cs typeface="Georgia"/>
              </a:rPr>
              <a:t>to</a:t>
            </a:r>
            <a:r>
              <a:rPr sz="1800" spc="-10" dirty="0">
                <a:solidFill>
                  <a:srgbClr val="404040"/>
                </a:solidFill>
                <a:latin typeface="Georgia"/>
                <a:cs typeface="Georgia"/>
              </a:rPr>
              <a:t> use</a:t>
            </a:r>
            <a:endParaRPr sz="1800">
              <a:latin typeface="Georgia"/>
              <a:cs typeface="Georgia"/>
            </a:endParaRPr>
          </a:p>
          <a:p>
            <a:pPr marL="356870" indent="-344805">
              <a:lnSpc>
                <a:spcPct val="100000"/>
              </a:lnSpc>
              <a:spcBef>
                <a:spcPts val="1010"/>
              </a:spcBef>
              <a:buClr>
                <a:srgbClr val="539E39"/>
              </a:buClr>
              <a:buSzPct val="80555"/>
              <a:buAutoNum type="arabicPeriod"/>
              <a:tabLst>
                <a:tab pos="356870" algn="l"/>
                <a:tab pos="357505" algn="l"/>
              </a:tabLst>
            </a:pPr>
            <a:r>
              <a:rPr sz="1800" spc="-10" dirty="0">
                <a:solidFill>
                  <a:srgbClr val="404040"/>
                </a:solidFill>
                <a:latin typeface="Georgia"/>
                <a:cs typeface="Georgia"/>
              </a:rPr>
              <a:t>Responsive</a:t>
            </a:r>
            <a:r>
              <a:rPr sz="1800" spc="15" dirty="0">
                <a:solidFill>
                  <a:srgbClr val="404040"/>
                </a:solidFill>
                <a:latin typeface="Georgia"/>
                <a:cs typeface="Georgia"/>
              </a:rPr>
              <a:t> </a:t>
            </a:r>
            <a:r>
              <a:rPr sz="1800" spc="-5" dirty="0">
                <a:solidFill>
                  <a:srgbClr val="404040"/>
                </a:solidFill>
                <a:latin typeface="Georgia"/>
                <a:cs typeface="Georgia"/>
              </a:rPr>
              <a:t>features</a:t>
            </a:r>
            <a:endParaRPr sz="1800">
              <a:latin typeface="Georgia"/>
              <a:cs typeface="Georgia"/>
            </a:endParaRPr>
          </a:p>
          <a:p>
            <a:pPr marL="356870" indent="-344805">
              <a:lnSpc>
                <a:spcPct val="100000"/>
              </a:lnSpc>
              <a:spcBef>
                <a:spcPts val="985"/>
              </a:spcBef>
              <a:buClr>
                <a:srgbClr val="539E39"/>
              </a:buClr>
              <a:buSzPct val="80555"/>
              <a:buAutoNum type="arabicPeriod"/>
              <a:tabLst>
                <a:tab pos="356870" algn="l"/>
                <a:tab pos="357505" algn="l"/>
              </a:tabLst>
            </a:pPr>
            <a:r>
              <a:rPr sz="1800" spc="-5" dirty="0">
                <a:solidFill>
                  <a:srgbClr val="404040"/>
                </a:solidFill>
                <a:latin typeface="Georgia"/>
                <a:cs typeface="Georgia"/>
              </a:rPr>
              <a:t>Mobile-first</a:t>
            </a:r>
            <a:r>
              <a:rPr sz="1800" spc="15" dirty="0">
                <a:solidFill>
                  <a:srgbClr val="404040"/>
                </a:solidFill>
                <a:latin typeface="Georgia"/>
                <a:cs typeface="Georgia"/>
              </a:rPr>
              <a:t> </a:t>
            </a:r>
            <a:r>
              <a:rPr sz="1800" spc="-5" dirty="0">
                <a:solidFill>
                  <a:srgbClr val="404040"/>
                </a:solidFill>
                <a:latin typeface="Georgia"/>
                <a:cs typeface="Georgia"/>
              </a:rPr>
              <a:t>approach</a:t>
            </a:r>
            <a:endParaRPr sz="1800">
              <a:latin typeface="Georgia"/>
              <a:cs typeface="Georgia"/>
            </a:endParaRPr>
          </a:p>
          <a:p>
            <a:pPr marL="356870" indent="-344805">
              <a:lnSpc>
                <a:spcPct val="100000"/>
              </a:lnSpc>
              <a:spcBef>
                <a:spcPts val="1010"/>
              </a:spcBef>
              <a:buClr>
                <a:srgbClr val="539E39"/>
              </a:buClr>
              <a:buSzPct val="80555"/>
              <a:buAutoNum type="arabicPeriod"/>
              <a:tabLst>
                <a:tab pos="356870" algn="l"/>
                <a:tab pos="357505" algn="l"/>
              </a:tabLst>
            </a:pPr>
            <a:r>
              <a:rPr sz="1800" spc="-5" dirty="0">
                <a:solidFill>
                  <a:srgbClr val="404040"/>
                </a:solidFill>
                <a:latin typeface="Georgia"/>
                <a:cs typeface="Georgia"/>
              </a:rPr>
              <a:t>Browsers</a:t>
            </a:r>
            <a:r>
              <a:rPr sz="1800" spc="15" dirty="0">
                <a:solidFill>
                  <a:srgbClr val="404040"/>
                </a:solidFill>
                <a:latin typeface="Georgia"/>
                <a:cs typeface="Georgia"/>
              </a:rPr>
              <a:t> </a:t>
            </a:r>
            <a:r>
              <a:rPr sz="1800" spc="-5" dirty="0">
                <a:solidFill>
                  <a:srgbClr val="404040"/>
                </a:solidFill>
                <a:latin typeface="Georgia"/>
                <a:cs typeface="Georgia"/>
              </a:rPr>
              <a:t>Compatibility</a:t>
            </a:r>
            <a:endParaRPr sz="1800">
              <a:latin typeface="Georgia"/>
              <a:cs typeface="Georgia"/>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71094" y="481025"/>
            <a:ext cx="3664585" cy="636905"/>
          </a:xfrm>
          <a:prstGeom prst="rect">
            <a:avLst/>
          </a:prstGeom>
        </p:spPr>
        <p:txBody>
          <a:bodyPr vert="horz" wrap="square" lIns="0" tIns="13970" rIns="0" bIns="0" rtlCol="0">
            <a:spAutoFit/>
          </a:bodyPr>
          <a:lstStyle/>
          <a:p>
            <a:pPr marL="12700">
              <a:lnSpc>
                <a:spcPct val="100000"/>
              </a:lnSpc>
              <a:spcBef>
                <a:spcPts val="110"/>
              </a:spcBef>
            </a:pPr>
            <a:r>
              <a:rPr sz="4000" dirty="0">
                <a:solidFill>
                  <a:srgbClr val="539E39"/>
                </a:solidFill>
              </a:rPr>
              <a:t>Project</a:t>
            </a:r>
            <a:r>
              <a:rPr sz="4000" spc="-85" dirty="0">
                <a:solidFill>
                  <a:srgbClr val="539E39"/>
                </a:solidFill>
              </a:rPr>
              <a:t> </a:t>
            </a:r>
            <a:r>
              <a:rPr sz="4000" dirty="0">
                <a:solidFill>
                  <a:srgbClr val="539E39"/>
                </a:solidFill>
              </a:rPr>
              <a:t>Details:-</a:t>
            </a:r>
            <a:endParaRPr sz="4000"/>
          </a:p>
        </p:txBody>
      </p:sp>
      <p:sp>
        <p:nvSpPr>
          <p:cNvPr id="3" name="object 3"/>
          <p:cNvSpPr txBox="1"/>
          <p:nvPr/>
        </p:nvSpPr>
        <p:spPr>
          <a:xfrm>
            <a:off x="654507" y="1617061"/>
            <a:ext cx="5126990" cy="2442976"/>
          </a:xfrm>
          <a:prstGeom prst="rect">
            <a:avLst/>
          </a:prstGeom>
        </p:spPr>
        <p:txBody>
          <a:bodyPr vert="horz" wrap="square" lIns="0" tIns="138430" rIns="0" bIns="0" rtlCol="0">
            <a:spAutoFit/>
          </a:bodyPr>
          <a:lstStyle/>
          <a:p>
            <a:pPr marL="299085" indent="-287020">
              <a:lnSpc>
                <a:spcPct val="100000"/>
              </a:lnSpc>
              <a:spcBef>
                <a:spcPts val="1090"/>
              </a:spcBef>
              <a:buClr>
                <a:srgbClr val="539E39"/>
              </a:buClr>
              <a:buSzPct val="80555"/>
              <a:buFont typeface="Wingdings"/>
              <a:buChar char=""/>
              <a:tabLst>
                <a:tab pos="299085" algn="l"/>
                <a:tab pos="299720" algn="l"/>
              </a:tabLst>
            </a:pPr>
            <a:r>
              <a:rPr sz="1800" spc="-5" dirty="0">
                <a:solidFill>
                  <a:srgbClr val="404040"/>
                </a:solidFill>
                <a:latin typeface="Georgia"/>
                <a:cs typeface="Georgia"/>
              </a:rPr>
              <a:t>Project</a:t>
            </a:r>
            <a:r>
              <a:rPr sz="1800" spc="5" dirty="0">
                <a:solidFill>
                  <a:srgbClr val="404040"/>
                </a:solidFill>
                <a:latin typeface="Georgia"/>
                <a:cs typeface="Georgia"/>
              </a:rPr>
              <a:t> </a:t>
            </a:r>
            <a:r>
              <a:rPr sz="1800" spc="-5" dirty="0">
                <a:solidFill>
                  <a:srgbClr val="404040"/>
                </a:solidFill>
                <a:latin typeface="Georgia"/>
                <a:cs typeface="Georgia"/>
              </a:rPr>
              <a:t>Name:-E-Commerce</a:t>
            </a:r>
            <a:r>
              <a:rPr sz="1800" spc="30" dirty="0">
                <a:solidFill>
                  <a:srgbClr val="404040"/>
                </a:solidFill>
                <a:latin typeface="Georgia"/>
                <a:cs typeface="Georgia"/>
              </a:rPr>
              <a:t> </a:t>
            </a:r>
            <a:r>
              <a:rPr sz="1800" spc="-5" dirty="0">
                <a:solidFill>
                  <a:srgbClr val="404040"/>
                </a:solidFill>
                <a:latin typeface="Georgia"/>
                <a:cs typeface="Georgia"/>
              </a:rPr>
              <a:t>site</a:t>
            </a:r>
            <a:endParaRPr sz="1800" dirty="0">
              <a:latin typeface="Georgia"/>
              <a:cs typeface="Georgia"/>
            </a:endParaRPr>
          </a:p>
          <a:p>
            <a:pPr marL="299085" indent="-287020">
              <a:lnSpc>
                <a:spcPct val="100000"/>
              </a:lnSpc>
              <a:spcBef>
                <a:spcPts val="985"/>
              </a:spcBef>
              <a:buClr>
                <a:srgbClr val="539E39"/>
              </a:buClr>
              <a:buSzPct val="80555"/>
              <a:buFont typeface="Wingdings"/>
              <a:buChar char=""/>
              <a:tabLst>
                <a:tab pos="299085" algn="l"/>
                <a:tab pos="299720" algn="l"/>
              </a:tabLst>
            </a:pPr>
            <a:r>
              <a:rPr sz="1800" spc="-5" dirty="0">
                <a:solidFill>
                  <a:srgbClr val="404040"/>
                </a:solidFill>
                <a:latin typeface="Georgia"/>
                <a:cs typeface="Georgia"/>
              </a:rPr>
              <a:t>Language</a:t>
            </a:r>
            <a:r>
              <a:rPr sz="1800" spc="10" dirty="0">
                <a:solidFill>
                  <a:srgbClr val="404040"/>
                </a:solidFill>
                <a:latin typeface="Georgia"/>
                <a:cs typeface="Georgia"/>
              </a:rPr>
              <a:t> </a:t>
            </a:r>
            <a:r>
              <a:rPr sz="1800" spc="-10" dirty="0">
                <a:solidFill>
                  <a:srgbClr val="404040"/>
                </a:solidFill>
                <a:latin typeface="Georgia"/>
                <a:cs typeface="Georgia"/>
              </a:rPr>
              <a:t>Used:-</a:t>
            </a:r>
            <a:r>
              <a:rPr sz="1800" dirty="0">
                <a:solidFill>
                  <a:srgbClr val="404040"/>
                </a:solidFill>
                <a:latin typeface="Georgia"/>
                <a:cs typeface="Georgia"/>
              </a:rPr>
              <a:t> </a:t>
            </a:r>
            <a:r>
              <a:rPr sz="1800" spc="-5" dirty="0">
                <a:solidFill>
                  <a:srgbClr val="404040"/>
                </a:solidFill>
                <a:latin typeface="Georgia"/>
                <a:cs typeface="Georgia"/>
              </a:rPr>
              <a:t>HTML,CSS,JS</a:t>
            </a:r>
            <a:endParaRPr lang="en-IN" sz="1800" spc="-5" dirty="0">
              <a:solidFill>
                <a:srgbClr val="404040"/>
              </a:solidFill>
              <a:latin typeface="Georgia"/>
              <a:cs typeface="Georgia"/>
            </a:endParaRPr>
          </a:p>
          <a:p>
            <a:pPr marL="299085" indent="-287020">
              <a:lnSpc>
                <a:spcPct val="100000"/>
              </a:lnSpc>
              <a:spcBef>
                <a:spcPts val="985"/>
              </a:spcBef>
              <a:buClr>
                <a:srgbClr val="539E39"/>
              </a:buClr>
              <a:buSzPct val="80555"/>
              <a:buFont typeface="Wingdings"/>
              <a:buChar char=""/>
              <a:tabLst>
                <a:tab pos="299085" algn="l"/>
                <a:tab pos="299720" algn="l"/>
              </a:tabLst>
            </a:pPr>
            <a:r>
              <a:rPr sz="1800" spc="-5" dirty="0">
                <a:solidFill>
                  <a:srgbClr val="404040"/>
                </a:solidFill>
                <a:latin typeface="Georgia"/>
                <a:cs typeface="Georgia"/>
              </a:rPr>
              <a:t>User</a:t>
            </a:r>
            <a:r>
              <a:rPr sz="1800" spc="-10" dirty="0">
                <a:solidFill>
                  <a:srgbClr val="404040"/>
                </a:solidFill>
                <a:latin typeface="Georgia"/>
                <a:cs typeface="Georgia"/>
              </a:rPr>
              <a:t> </a:t>
            </a:r>
            <a:r>
              <a:rPr sz="1800" spc="-5" dirty="0">
                <a:solidFill>
                  <a:srgbClr val="404040"/>
                </a:solidFill>
                <a:latin typeface="Georgia"/>
                <a:cs typeface="Georgia"/>
              </a:rPr>
              <a:t>Interface</a:t>
            </a:r>
            <a:r>
              <a:rPr sz="1800" spc="35" dirty="0">
                <a:solidFill>
                  <a:srgbClr val="404040"/>
                </a:solidFill>
                <a:latin typeface="Georgia"/>
                <a:cs typeface="Georgia"/>
              </a:rPr>
              <a:t> </a:t>
            </a:r>
            <a:r>
              <a:rPr sz="1800" spc="-10" dirty="0">
                <a:solidFill>
                  <a:srgbClr val="404040"/>
                </a:solidFill>
                <a:latin typeface="Georgia"/>
                <a:cs typeface="Georgia"/>
              </a:rPr>
              <a:t>Designs:-HTML</a:t>
            </a:r>
            <a:r>
              <a:rPr sz="1800" spc="50" dirty="0">
                <a:solidFill>
                  <a:srgbClr val="404040"/>
                </a:solidFill>
                <a:latin typeface="Georgia"/>
                <a:cs typeface="Georgia"/>
              </a:rPr>
              <a:t> </a:t>
            </a:r>
            <a:r>
              <a:rPr sz="1800" spc="-5" dirty="0">
                <a:solidFill>
                  <a:srgbClr val="404040"/>
                </a:solidFill>
                <a:latin typeface="Georgia"/>
                <a:cs typeface="Georgia"/>
              </a:rPr>
              <a:t>,CSS</a:t>
            </a:r>
            <a:r>
              <a:rPr sz="1800" spc="10" dirty="0">
                <a:solidFill>
                  <a:srgbClr val="404040"/>
                </a:solidFill>
                <a:latin typeface="Georgia"/>
                <a:cs typeface="Georgia"/>
              </a:rPr>
              <a:t> </a:t>
            </a:r>
            <a:r>
              <a:rPr sz="1800" dirty="0">
                <a:solidFill>
                  <a:srgbClr val="404040"/>
                </a:solidFill>
                <a:latin typeface="Georgia"/>
                <a:cs typeface="Georgia"/>
              </a:rPr>
              <a:t>,</a:t>
            </a:r>
            <a:r>
              <a:rPr sz="1800" spc="-15" dirty="0">
                <a:solidFill>
                  <a:srgbClr val="404040"/>
                </a:solidFill>
                <a:latin typeface="Georgia"/>
                <a:cs typeface="Georgia"/>
              </a:rPr>
              <a:t> </a:t>
            </a:r>
            <a:r>
              <a:rPr sz="1800" spc="-5" dirty="0">
                <a:solidFill>
                  <a:srgbClr val="404040"/>
                </a:solidFill>
                <a:latin typeface="Georgia"/>
                <a:cs typeface="Georgia"/>
              </a:rPr>
              <a:t>Bootstrap</a:t>
            </a:r>
            <a:endParaRPr sz="1800" dirty="0">
              <a:latin typeface="Georgia"/>
              <a:cs typeface="Georgia"/>
            </a:endParaRPr>
          </a:p>
          <a:p>
            <a:pPr marL="299085" indent="-287020">
              <a:lnSpc>
                <a:spcPct val="100000"/>
              </a:lnSpc>
              <a:spcBef>
                <a:spcPts val="990"/>
              </a:spcBef>
              <a:buClr>
                <a:srgbClr val="539E39"/>
              </a:buClr>
              <a:buSzPct val="80555"/>
              <a:buFont typeface="Wingdings"/>
              <a:buChar char=""/>
              <a:tabLst>
                <a:tab pos="299085" algn="l"/>
                <a:tab pos="299720" algn="l"/>
              </a:tabLst>
            </a:pPr>
            <a:r>
              <a:rPr sz="1800" spc="-5" dirty="0">
                <a:solidFill>
                  <a:srgbClr val="404040"/>
                </a:solidFill>
                <a:latin typeface="Georgia"/>
                <a:cs typeface="Georgia"/>
              </a:rPr>
              <a:t>Web</a:t>
            </a:r>
            <a:r>
              <a:rPr sz="1800" spc="-30" dirty="0">
                <a:solidFill>
                  <a:srgbClr val="404040"/>
                </a:solidFill>
                <a:latin typeface="Georgia"/>
                <a:cs typeface="Georgia"/>
              </a:rPr>
              <a:t> </a:t>
            </a:r>
            <a:r>
              <a:rPr sz="1800" spc="-5" dirty="0">
                <a:solidFill>
                  <a:srgbClr val="404040"/>
                </a:solidFill>
                <a:latin typeface="Georgia"/>
                <a:cs typeface="Georgia"/>
              </a:rPr>
              <a:t>Browser:-Chrome</a:t>
            </a:r>
            <a:endParaRPr sz="1800" dirty="0">
              <a:latin typeface="Georgia"/>
              <a:cs typeface="Georgia"/>
            </a:endParaRPr>
          </a:p>
          <a:p>
            <a:pPr marL="299085" indent="-287020">
              <a:lnSpc>
                <a:spcPct val="100000"/>
              </a:lnSpc>
              <a:spcBef>
                <a:spcPts val="1005"/>
              </a:spcBef>
              <a:buClr>
                <a:srgbClr val="539E39"/>
              </a:buClr>
              <a:buSzPct val="80555"/>
              <a:buFont typeface="Wingdings"/>
              <a:buChar char=""/>
              <a:tabLst>
                <a:tab pos="299085" algn="l"/>
                <a:tab pos="299720" algn="l"/>
              </a:tabLst>
            </a:pPr>
            <a:r>
              <a:rPr sz="1800" spc="-15" dirty="0">
                <a:solidFill>
                  <a:srgbClr val="404040"/>
                </a:solidFill>
                <a:latin typeface="Georgia"/>
                <a:cs typeface="Georgia"/>
              </a:rPr>
              <a:t>Tool</a:t>
            </a:r>
            <a:r>
              <a:rPr sz="1800" spc="5" dirty="0">
                <a:solidFill>
                  <a:srgbClr val="404040"/>
                </a:solidFill>
                <a:latin typeface="Georgia"/>
                <a:cs typeface="Georgia"/>
              </a:rPr>
              <a:t> </a:t>
            </a:r>
            <a:r>
              <a:rPr sz="1800" spc="-5" dirty="0">
                <a:solidFill>
                  <a:srgbClr val="404040"/>
                </a:solidFill>
                <a:latin typeface="Georgia"/>
                <a:cs typeface="Georgia"/>
              </a:rPr>
              <a:t>Used:-VS</a:t>
            </a:r>
            <a:r>
              <a:rPr sz="1800" spc="15" dirty="0">
                <a:solidFill>
                  <a:srgbClr val="404040"/>
                </a:solidFill>
                <a:latin typeface="Georgia"/>
                <a:cs typeface="Georgia"/>
              </a:rPr>
              <a:t> </a:t>
            </a:r>
            <a:r>
              <a:rPr sz="1800" spc="-10" dirty="0">
                <a:solidFill>
                  <a:srgbClr val="404040"/>
                </a:solidFill>
                <a:latin typeface="Georgia"/>
                <a:cs typeface="Georgia"/>
              </a:rPr>
              <a:t>Code</a:t>
            </a:r>
            <a:endParaRPr sz="1800" dirty="0">
              <a:latin typeface="Georgia"/>
              <a:cs typeface="Georgia"/>
            </a:endParaRPr>
          </a:p>
          <a:p>
            <a:pPr marL="299085" indent="-287020">
              <a:lnSpc>
                <a:spcPct val="100000"/>
              </a:lnSpc>
              <a:spcBef>
                <a:spcPts val="1010"/>
              </a:spcBef>
              <a:buClr>
                <a:srgbClr val="539E39"/>
              </a:buClr>
              <a:buSzPct val="80555"/>
              <a:buFont typeface="Wingdings"/>
              <a:buChar char=""/>
              <a:tabLst>
                <a:tab pos="299085" algn="l"/>
                <a:tab pos="299720" algn="l"/>
              </a:tabLst>
            </a:pPr>
            <a:r>
              <a:rPr sz="1800" spc="-10" dirty="0">
                <a:solidFill>
                  <a:srgbClr val="404040"/>
                </a:solidFill>
                <a:latin typeface="Georgia"/>
                <a:cs typeface="Georgia"/>
              </a:rPr>
              <a:t>Server:-Localhost</a:t>
            </a:r>
            <a:r>
              <a:rPr sz="1800" spc="85" dirty="0">
                <a:solidFill>
                  <a:srgbClr val="404040"/>
                </a:solidFill>
                <a:latin typeface="Georgia"/>
                <a:cs typeface="Georgia"/>
              </a:rPr>
              <a:t> </a:t>
            </a:r>
            <a:r>
              <a:rPr sz="1800" dirty="0">
                <a:solidFill>
                  <a:srgbClr val="404040"/>
                </a:solidFill>
                <a:latin typeface="Georgia"/>
                <a:cs typeface="Georgia"/>
              </a:rPr>
              <a:t>and</a:t>
            </a:r>
            <a:r>
              <a:rPr sz="1800" spc="-10" dirty="0">
                <a:solidFill>
                  <a:srgbClr val="404040"/>
                </a:solidFill>
                <a:latin typeface="Georgia"/>
                <a:cs typeface="Georgia"/>
              </a:rPr>
              <a:t> </a:t>
            </a:r>
            <a:r>
              <a:rPr sz="1800" spc="-5" dirty="0">
                <a:solidFill>
                  <a:srgbClr val="404040"/>
                </a:solidFill>
                <a:latin typeface="Georgia"/>
                <a:cs typeface="Georgia"/>
              </a:rPr>
              <a:t>Live</a:t>
            </a:r>
            <a:r>
              <a:rPr sz="1800" spc="30" dirty="0">
                <a:solidFill>
                  <a:srgbClr val="404040"/>
                </a:solidFill>
                <a:latin typeface="Georgia"/>
                <a:cs typeface="Georgia"/>
              </a:rPr>
              <a:t> </a:t>
            </a:r>
            <a:r>
              <a:rPr sz="1800" spc="-10" dirty="0">
                <a:solidFill>
                  <a:srgbClr val="404040"/>
                </a:solidFill>
                <a:latin typeface="Georgia"/>
                <a:cs typeface="Georgia"/>
              </a:rPr>
              <a:t>server</a:t>
            </a:r>
            <a:r>
              <a:rPr sz="1800" spc="20" dirty="0">
                <a:solidFill>
                  <a:srgbClr val="404040"/>
                </a:solidFill>
                <a:latin typeface="Georgia"/>
                <a:cs typeface="Georgia"/>
              </a:rPr>
              <a:t> </a:t>
            </a:r>
            <a:r>
              <a:rPr sz="1800" spc="-10" dirty="0">
                <a:solidFill>
                  <a:srgbClr val="404040"/>
                </a:solidFill>
                <a:latin typeface="Georgia"/>
                <a:cs typeface="Georgia"/>
              </a:rPr>
              <a:t>of</a:t>
            </a:r>
            <a:r>
              <a:rPr sz="1800" spc="30" dirty="0">
                <a:solidFill>
                  <a:srgbClr val="404040"/>
                </a:solidFill>
                <a:latin typeface="Georgia"/>
                <a:cs typeface="Georgia"/>
              </a:rPr>
              <a:t> </a:t>
            </a:r>
            <a:r>
              <a:rPr sz="1800" dirty="0">
                <a:solidFill>
                  <a:srgbClr val="404040"/>
                </a:solidFill>
                <a:latin typeface="Georgia"/>
                <a:cs typeface="Georgia"/>
              </a:rPr>
              <a:t>VS </a:t>
            </a:r>
            <a:r>
              <a:rPr sz="1800" spc="-10" dirty="0">
                <a:solidFill>
                  <a:srgbClr val="404040"/>
                </a:solidFill>
                <a:latin typeface="Georgia"/>
                <a:cs typeface="Georgia"/>
              </a:rPr>
              <a:t>Code</a:t>
            </a:r>
            <a:endParaRPr sz="1800" dirty="0">
              <a:latin typeface="Georgia"/>
              <a:cs typeface="Georgia"/>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23</TotalTime>
  <Words>1316</Words>
  <Application>Microsoft Office PowerPoint</Application>
  <PresentationFormat>Widescreen</PresentationFormat>
  <Paragraphs>114</Paragraphs>
  <Slides>32</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32</vt:i4>
      </vt:variant>
    </vt:vector>
  </HeadingPairs>
  <TitlesOfParts>
    <vt:vector size="41" baseType="lpstr">
      <vt:lpstr>Arial</vt:lpstr>
      <vt:lpstr>Calibri</vt:lpstr>
      <vt:lpstr>Consolas</vt:lpstr>
      <vt:lpstr>Georgia</vt:lpstr>
      <vt:lpstr>Lucida Sans Unicode</vt:lpstr>
      <vt:lpstr>Symbol</vt:lpstr>
      <vt:lpstr>Tahoma</vt:lpstr>
      <vt:lpstr>Wingdings</vt:lpstr>
      <vt:lpstr>Office Theme</vt:lpstr>
      <vt:lpstr>PowerPoint Presentation</vt:lpstr>
      <vt:lpstr>Submitted by:-</vt:lpstr>
      <vt:lpstr>Technologies used:-</vt:lpstr>
      <vt:lpstr>HTML</vt:lpstr>
      <vt:lpstr>CSS</vt:lpstr>
      <vt:lpstr>JavaScript</vt:lpstr>
      <vt:lpstr>Difference-</vt:lpstr>
      <vt:lpstr>Bootstrap</vt:lpstr>
      <vt:lpstr>Project Details:-</vt:lpstr>
      <vt:lpstr>PROJECT IDEA</vt:lpstr>
      <vt:lpstr>THE WEBSITE</vt:lpstr>
      <vt:lpstr>HOME PAGE</vt:lpstr>
      <vt:lpstr>SIGN-UP PAGE</vt:lpstr>
      <vt:lpstr>LOGIN PAGE</vt:lpstr>
      <vt:lpstr>Features:-</vt:lpstr>
      <vt:lpstr>     This page showcases the different range of categories that we provide like men , kids and women collection.   The user can select the category upon their interest and we provide the products that we showcase, The user have plenty of options to look stylish while playing sports which will give them a confidence boost which we all need in today’s era.  Men’s Collection: </vt:lpstr>
      <vt:lpstr>Women’s Collection:  </vt:lpstr>
      <vt:lpstr>The shopping cart is added so that user can add their products that they want to buy in single click.  The shopping cart has features to add or remove the item from the cart or to clear the cart.  A message is displayed when we add any item to the cart.  A successful transaction from the cart displays a check sign indicating that the order has been placed successfully. </vt:lpstr>
      <vt:lpstr>This page showcases the product that have been in demand in past week.   The user will know the trendiest style by looking at this page which will gain their interest and they can order the product with just single tap.  </vt:lpstr>
      <vt:lpstr>CONTACT PAGE</vt:lpstr>
      <vt:lpstr>code :-</vt:lpstr>
      <vt:lpstr>code cont :-</vt:lpstr>
      <vt:lpstr>code cont :-</vt:lpstr>
      <vt:lpstr>code cont:-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Shivani Singh</cp:lastModifiedBy>
  <cp:revision>2</cp:revision>
  <dcterms:created xsi:type="dcterms:W3CDTF">2022-11-25T06:49:13Z</dcterms:created>
  <dcterms:modified xsi:type="dcterms:W3CDTF">2022-11-28T07:01:35Z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2022-11-25T00:00:00Z</vt:filetime>
  </property>
  <property fmtid="{D5CDD505-2E9C-101B-9397-08002B2CF9AE}" pid="3" name="Creator">
    <vt:lpwstr>Microsoft® PowerPoint® 2016</vt:lpwstr>
  </property>
  <property fmtid="{D5CDD505-2E9C-101B-9397-08002B2CF9AE}" pid="4" name="LastSaved">
    <vt:filetime>2022-11-25T00:00:00Z</vt:filetime>
  </property>
</Properties>
</file>